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3" r:id="rId4"/>
    <p:sldMasterId id="2147483824" r:id="rId5"/>
    <p:sldMasterId id="2147483825" r:id="rId6"/>
    <p:sldMasterId id="2147483826" r:id="rId7"/>
    <p:sldMasterId id="2147483827" r:id="rId8"/>
    <p:sldMasterId id="2147483828" r:id="rId9"/>
    <p:sldMasterId id="2147483829" r:id="rId10"/>
    <p:sldMasterId id="2147483830" r:id="rId11"/>
    <p:sldMasterId id="2147483831" r:id="rId12"/>
    <p:sldMasterId id="2147483832" r:id="rId13"/>
    <p:sldMasterId id="2147483833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338" r:id="rId98"/>
    <p:sldId id="339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</p:sldIdLst>
  <p:sldSz cy="5143500" cx="9144000"/>
  <p:notesSz cx="6858000" cy="9144000"/>
  <p:embeddedFontLst>
    <p:embeddedFont>
      <p:font typeface="Roboto Mono Medium"/>
      <p:regular r:id="rId123"/>
      <p:bold r:id="rId124"/>
      <p:italic r:id="rId125"/>
      <p:boldItalic r:id="rId126"/>
    </p:embeddedFont>
    <p:embeddedFont>
      <p:font typeface="Red Hat Text Medium"/>
      <p:regular r:id="rId127"/>
      <p:bold r:id="rId128"/>
      <p:italic r:id="rId129"/>
      <p:boldItalic r:id="rId130"/>
    </p:embeddedFont>
    <p:embeddedFont>
      <p:font typeface="Proxima Nova"/>
      <p:regular r:id="rId131"/>
      <p:bold r:id="rId132"/>
      <p:italic r:id="rId133"/>
      <p:boldItalic r:id="rId134"/>
    </p:embeddedFont>
    <p:embeddedFont>
      <p:font typeface="Overpass Black"/>
      <p:bold r:id="rId135"/>
      <p:boldItalic r:id="rId136"/>
    </p:embeddedFont>
    <p:embeddedFont>
      <p:font typeface="Overpass"/>
      <p:regular r:id="rId137"/>
      <p:bold r:id="rId138"/>
      <p:italic r:id="rId139"/>
      <p:boldItalic r:id="rId140"/>
    </p:embeddedFont>
    <p:embeddedFont>
      <p:font typeface="Red Hat Display Medium"/>
      <p:regular r:id="rId141"/>
      <p:bold r:id="rId142"/>
      <p:italic r:id="rId143"/>
      <p:boldItalic r:id="rId144"/>
    </p:embeddedFont>
    <p:embeddedFont>
      <p:font typeface="Red Hat Display"/>
      <p:regular r:id="rId145"/>
      <p:bold r:id="rId146"/>
      <p:italic r:id="rId147"/>
      <p:boldItalic r:id="rId148"/>
    </p:embeddedFont>
    <p:embeddedFont>
      <p:font typeface="Overpass Light"/>
      <p:regular r:id="rId149"/>
      <p:bold r:id="rId150"/>
      <p:italic r:id="rId151"/>
      <p:boldItalic r:id="rId152"/>
    </p:embeddedFont>
    <p:embeddedFont>
      <p:font typeface="Helvetica Neue"/>
      <p:regular r:id="rId153"/>
      <p:bold r:id="rId154"/>
      <p:italic r:id="rId155"/>
      <p:boldItalic r:id="rId156"/>
    </p:embeddedFont>
    <p:embeddedFont>
      <p:font typeface="Overpass SemiBold"/>
      <p:regular r:id="rId157"/>
      <p:bold r:id="rId158"/>
      <p:italic r:id="rId159"/>
      <p:boldItalic r:id="rId160"/>
    </p:embeddedFont>
    <p:embeddedFont>
      <p:font typeface="Red Hat Text"/>
      <p:regular r:id="rId161"/>
      <p:bold r:id="rId162"/>
      <p:italic r:id="rId163"/>
      <p:boldItalic r:id="rId1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65BB37-EE7F-4AF1-BD13-75A60C3F62B8}">
  <a:tblStyle styleId="{4C65BB37-EE7F-4AF1-BD13-75A60C3F62B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5.xml"/><Relationship Id="rId42" Type="http://schemas.openxmlformats.org/officeDocument/2006/relationships/slide" Target="slides/slide27.xml"/><Relationship Id="rId41" Type="http://schemas.openxmlformats.org/officeDocument/2006/relationships/slide" Target="slides/slide26.xml"/><Relationship Id="rId44" Type="http://schemas.openxmlformats.org/officeDocument/2006/relationships/slide" Target="slides/slide29.xml"/><Relationship Id="rId43" Type="http://schemas.openxmlformats.org/officeDocument/2006/relationships/slide" Target="slides/slide28.xml"/><Relationship Id="rId46" Type="http://schemas.openxmlformats.org/officeDocument/2006/relationships/slide" Target="slides/slide31.xml"/><Relationship Id="rId45" Type="http://schemas.openxmlformats.org/officeDocument/2006/relationships/slide" Target="slides/slide30.xml"/><Relationship Id="rId107" Type="http://schemas.openxmlformats.org/officeDocument/2006/relationships/slide" Target="slides/slide92.xml"/><Relationship Id="rId106" Type="http://schemas.openxmlformats.org/officeDocument/2006/relationships/slide" Target="slides/slide91.xml"/><Relationship Id="rId105" Type="http://schemas.openxmlformats.org/officeDocument/2006/relationships/slide" Target="slides/slide90.xml"/><Relationship Id="rId104" Type="http://schemas.openxmlformats.org/officeDocument/2006/relationships/slide" Target="slides/slide89.xml"/><Relationship Id="rId109" Type="http://schemas.openxmlformats.org/officeDocument/2006/relationships/slide" Target="slides/slide94.xml"/><Relationship Id="rId108" Type="http://schemas.openxmlformats.org/officeDocument/2006/relationships/slide" Target="slides/slide93.xml"/><Relationship Id="rId48" Type="http://schemas.openxmlformats.org/officeDocument/2006/relationships/slide" Target="slides/slide33.xml"/><Relationship Id="rId47" Type="http://schemas.openxmlformats.org/officeDocument/2006/relationships/slide" Target="slides/slide32.xml"/><Relationship Id="rId49" Type="http://schemas.openxmlformats.org/officeDocument/2006/relationships/slide" Target="slides/slide34.xml"/><Relationship Id="rId103" Type="http://schemas.openxmlformats.org/officeDocument/2006/relationships/slide" Target="slides/slide88.xml"/><Relationship Id="rId102" Type="http://schemas.openxmlformats.org/officeDocument/2006/relationships/slide" Target="slides/slide87.xml"/><Relationship Id="rId101" Type="http://schemas.openxmlformats.org/officeDocument/2006/relationships/slide" Target="slides/slide86.xml"/><Relationship Id="rId100" Type="http://schemas.openxmlformats.org/officeDocument/2006/relationships/slide" Target="slides/slide85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9" Type="http://schemas.openxmlformats.org/officeDocument/2006/relationships/slide" Target="slides/slide2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129" Type="http://schemas.openxmlformats.org/officeDocument/2006/relationships/font" Target="fonts/RedHatTextMedium-italic.fntdata"/><Relationship Id="rId128" Type="http://schemas.openxmlformats.org/officeDocument/2006/relationships/font" Target="fonts/RedHatTextMedium-bold.fntdata"/><Relationship Id="rId127" Type="http://schemas.openxmlformats.org/officeDocument/2006/relationships/font" Target="fonts/RedHatTextMedium-regular.fntdata"/><Relationship Id="rId126" Type="http://schemas.openxmlformats.org/officeDocument/2006/relationships/font" Target="fonts/RobotoMonoMedium-boldItalic.fntdata"/><Relationship Id="rId26" Type="http://schemas.openxmlformats.org/officeDocument/2006/relationships/slide" Target="slides/slide11.xml"/><Relationship Id="rId121" Type="http://schemas.openxmlformats.org/officeDocument/2006/relationships/slide" Target="slides/slide106.xml"/><Relationship Id="rId25" Type="http://schemas.openxmlformats.org/officeDocument/2006/relationships/slide" Target="slides/slide10.xml"/><Relationship Id="rId120" Type="http://schemas.openxmlformats.org/officeDocument/2006/relationships/slide" Target="slides/slide105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125" Type="http://schemas.openxmlformats.org/officeDocument/2006/relationships/font" Target="fonts/RobotoMonoMedium-italic.fntdata"/><Relationship Id="rId29" Type="http://schemas.openxmlformats.org/officeDocument/2006/relationships/slide" Target="slides/slide14.xml"/><Relationship Id="rId124" Type="http://schemas.openxmlformats.org/officeDocument/2006/relationships/font" Target="fonts/RobotoMonoMedium-bold.fntdata"/><Relationship Id="rId123" Type="http://schemas.openxmlformats.org/officeDocument/2006/relationships/font" Target="fonts/RobotoMonoMedium-regular.fntdata"/><Relationship Id="rId122" Type="http://schemas.openxmlformats.org/officeDocument/2006/relationships/slide" Target="slides/slide107.xml"/><Relationship Id="rId95" Type="http://schemas.openxmlformats.org/officeDocument/2006/relationships/slide" Target="slides/slide80.xml"/><Relationship Id="rId94" Type="http://schemas.openxmlformats.org/officeDocument/2006/relationships/slide" Target="slides/slide79.xml"/><Relationship Id="rId97" Type="http://schemas.openxmlformats.org/officeDocument/2006/relationships/slide" Target="slides/slide82.xml"/><Relationship Id="rId96" Type="http://schemas.openxmlformats.org/officeDocument/2006/relationships/slide" Target="slides/slide81.xml"/><Relationship Id="rId11" Type="http://schemas.openxmlformats.org/officeDocument/2006/relationships/slideMaster" Target="slideMasters/slideMaster8.xml"/><Relationship Id="rId99" Type="http://schemas.openxmlformats.org/officeDocument/2006/relationships/slide" Target="slides/slide84.xml"/><Relationship Id="rId10" Type="http://schemas.openxmlformats.org/officeDocument/2006/relationships/slideMaster" Target="slideMasters/slideMaster7.xml"/><Relationship Id="rId98" Type="http://schemas.openxmlformats.org/officeDocument/2006/relationships/slide" Target="slides/slide83.xml"/><Relationship Id="rId13" Type="http://schemas.openxmlformats.org/officeDocument/2006/relationships/slideMaster" Target="slideMasters/slideMaster10.xml"/><Relationship Id="rId12" Type="http://schemas.openxmlformats.org/officeDocument/2006/relationships/slideMaster" Target="slideMasters/slideMaster9.xml"/><Relationship Id="rId91" Type="http://schemas.openxmlformats.org/officeDocument/2006/relationships/slide" Target="slides/slide76.xml"/><Relationship Id="rId90" Type="http://schemas.openxmlformats.org/officeDocument/2006/relationships/slide" Target="slides/slide75.xml"/><Relationship Id="rId93" Type="http://schemas.openxmlformats.org/officeDocument/2006/relationships/slide" Target="slides/slide78.xml"/><Relationship Id="rId92" Type="http://schemas.openxmlformats.org/officeDocument/2006/relationships/slide" Target="slides/slide77.xml"/><Relationship Id="rId118" Type="http://schemas.openxmlformats.org/officeDocument/2006/relationships/slide" Target="slides/slide103.xml"/><Relationship Id="rId117" Type="http://schemas.openxmlformats.org/officeDocument/2006/relationships/slide" Target="slides/slide102.xml"/><Relationship Id="rId116" Type="http://schemas.openxmlformats.org/officeDocument/2006/relationships/slide" Target="slides/slide101.xml"/><Relationship Id="rId115" Type="http://schemas.openxmlformats.org/officeDocument/2006/relationships/slide" Target="slides/slide100.xml"/><Relationship Id="rId119" Type="http://schemas.openxmlformats.org/officeDocument/2006/relationships/slide" Target="slides/slide104.xml"/><Relationship Id="rId15" Type="http://schemas.openxmlformats.org/officeDocument/2006/relationships/notesMaster" Target="notesMasters/notesMaster1.xml"/><Relationship Id="rId110" Type="http://schemas.openxmlformats.org/officeDocument/2006/relationships/slide" Target="slides/slide95.xml"/><Relationship Id="rId14" Type="http://schemas.openxmlformats.org/officeDocument/2006/relationships/slideMaster" Target="slideMasters/slideMaster11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9" Type="http://schemas.openxmlformats.org/officeDocument/2006/relationships/slide" Target="slides/slide4.xml"/><Relationship Id="rId114" Type="http://schemas.openxmlformats.org/officeDocument/2006/relationships/slide" Target="slides/slide99.xml"/><Relationship Id="rId18" Type="http://schemas.openxmlformats.org/officeDocument/2006/relationships/slide" Target="slides/slide3.xml"/><Relationship Id="rId113" Type="http://schemas.openxmlformats.org/officeDocument/2006/relationships/slide" Target="slides/slide98.xml"/><Relationship Id="rId112" Type="http://schemas.openxmlformats.org/officeDocument/2006/relationships/slide" Target="slides/slide97.xml"/><Relationship Id="rId111" Type="http://schemas.openxmlformats.org/officeDocument/2006/relationships/slide" Target="slides/slide96.xml"/><Relationship Id="rId84" Type="http://schemas.openxmlformats.org/officeDocument/2006/relationships/slide" Target="slides/slide69.xml"/><Relationship Id="rId83" Type="http://schemas.openxmlformats.org/officeDocument/2006/relationships/slide" Target="slides/slide68.xml"/><Relationship Id="rId86" Type="http://schemas.openxmlformats.org/officeDocument/2006/relationships/slide" Target="slides/slide71.xml"/><Relationship Id="rId85" Type="http://schemas.openxmlformats.org/officeDocument/2006/relationships/slide" Target="slides/slide70.xml"/><Relationship Id="rId88" Type="http://schemas.openxmlformats.org/officeDocument/2006/relationships/slide" Target="slides/slide73.xml"/><Relationship Id="rId150" Type="http://schemas.openxmlformats.org/officeDocument/2006/relationships/font" Target="fonts/OverpassLight-bold.fntdata"/><Relationship Id="rId87" Type="http://schemas.openxmlformats.org/officeDocument/2006/relationships/slide" Target="slides/slide72.xml"/><Relationship Id="rId89" Type="http://schemas.openxmlformats.org/officeDocument/2006/relationships/slide" Target="slides/slide74.xml"/><Relationship Id="rId80" Type="http://schemas.openxmlformats.org/officeDocument/2006/relationships/slide" Target="slides/slide65.xml"/><Relationship Id="rId82" Type="http://schemas.openxmlformats.org/officeDocument/2006/relationships/slide" Target="slides/slide67.xml"/><Relationship Id="rId81" Type="http://schemas.openxmlformats.org/officeDocument/2006/relationships/slide" Target="slides/slide66.xml"/><Relationship Id="rId1" Type="http://schemas.openxmlformats.org/officeDocument/2006/relationships/theme" Target="theme/theme10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font" Target="fonts/OverpassLight-regular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RedHatDisplay-boldItalic.fntdata"/><Relationship Id="rId9" Type="http://schemas.openxmlformats.org/officeDocument/2006/relationships/slideMaster" Target="slideMasters/slideMaster6.xml"/><Relationship Id="rId143" Type="http://schemas.openxmlformats.org/officeDocument/2006/relationships/font" Target="fonts/RedHatDisplayMedium-italic.fntdata"/><Relationship Id="rId142" Type="http://schemas.openxmlformats.org/officeDocument/2006/relationships/font" Target="fonts/RedHatDisplayMedium-bold.fntdata"/><Relationship Id="rId141" Type="http://schemas.openxmlformats.org/officeDocument/2006/relationships/font" Target="fonts/RedHatDisplayMedium-regular.fntdata"/><Relationship Id="rId140" Type="http://schemas.openxmlformats.org/officeDocument/2006/relationships/font" Target="fonts/Overpass-boldItalic.fntdata"/><Relationship Id="rId5" Type="http://schemas.openxmlformats.org/officeDocument/2006/relationships/slideMaster" Target="slideMasters/slideMaster2.xml"/><Relationship Id="rId147" Type="http://schemas.openxmlformats.org/officeDocument/2006/relationships/font" Target="fonts/RedHatDisplay-italic.fntdata"/><Relationship Id="rId6" Type="http://schemas.openxmlformats.org/officeDocument/2006/relationships/slideMaster" Target="slideMasters/slideMaster3.xml"/><Relationship Id="rId146" Type="http://schemas.openxmlformats.org/officeDocument/2006/relationships/font" Target="fonts/RedHatDisplay-bold.fntdata"/><Relationship Id="rId7" Type="http://schemas.openxmlformats.org/officeDocument/2006/relationships/slideMaster" Target="slideMasters/slideMaster4.xml"/><Relationship Id="rId145" Type="http://schemas.openxmlformats.org/officeDocument/2006/relationships/font" Target="fonts/RedHatDisplay-regular.fntdata"/><Relationship Id="rId8" Type="http://schemas.openxmlformats.org/officeDocument/2006/relationships/slideMaster" Target="slideMasters/slideMaster5.xml"/><Relationship Id="rId144" Type="http://schemas.openxmlformats.org/officeDocument/2006/relationships/font" Target="fonts/RedHatDisplayMedium-boldItalic.fntdata"/><Relationship Id="rId73" Type="http://schemas.openxmlformats.org/officeDocument/2006/relationships/slide" Target="slides/slide58.xml"/><Relationship Id="rId72" Type="http://schemas.openxmlformats.org/officeDocument/2006/relationships/slide" Target="slides/slide57.xml"/><Relationship Id="rId75" Type="http://schemas.openxmlformats.org/officeDocument/2006/relationships/slide" Target="slides/slide60.xml"/><Relationship Id="rId74" Type="http://schemas.openxmlformats.org/officeDocument/2006/relationships/slide" Target="slides/slide59.xml"/><Relationship Id="rId77" Type="http://schemas.openxmlformats.org/officeDocument/2006/relationships/slide" Target="slides/slide62.xml"/><Relationship Id="rId76" Type="http://schemas.openxmlformats.org/officeDocument/2006/relationships/slide" Target="slides/slide61.xml"/><Relationship Id="rId79" Type="http://schemas.openxmlformats.org/officeDocument/2006/relationships/slide" Target="slides/slide64.xml"/><Relationship Id="rId78" Type="http://schemas.openxmlformats.org/officeDocument/2006/relationships/slide" Target="slides/slide63.xml"/><Relationship Id="rId71" Type="http://schemas.openxmlformats.org/officeDocument/2006/relationships/slide" Target="slides/slide56.xml"/><Relationship Id="rId70" Type="http://schemas.openxmlformats.org/officeDocument/2006/relationships/slide" Target="slides/slide55.xml"/><Relationship Id="rId139" Type="http://schemas.openxmlformats.org/officeDocument/2006/relationships/font" Target="fonts/Overpass-italic.fntdata"/><Relationship Id="rId138" Type="http://schemas.openxmlformats.org/officeDocument/2006/relationships/font" Target="fonts/Overpass-bold.fntdata"/><Relationship Id="rId137" Type="http://schemas.openxmlformats.org/officeDocument/2006/relationships/font" Target="fonts/Overpass-regular.fntdata"/><Relationship Id="rId132" Type="http://schemas.openxmlformats.org/officeDocument/2006/relationships/font" Target="fonts/ProximaNova-bold.fntdata"/><Relationship Id="rId131" Type="http://schemas.openxmlformats.org/officeDocument/2006/relationships/font" Target="fonts/ProximaNova-regular.fntdata"/><Relationship Id="rId130" Type="http://schemas.openxmlformats.org/officeDocument/2006/relationships/font" Target="fonts/RedHatTextMedium-boldItalic.fntdata"/><Relationship Id="rId136" Type="http://schemas.openxmlformats.org/officeDocument/2006/relationships/font" Target="fonts/OverpassBlack-boldItalic.fntdata"/><Relationship Id="rId135" Type="http://schemas.openxmlformats.org/officeDocument/2006/relationships/font" Target="fonts/OverpassBlack-bold.fntdata"/><Relationship Id="rId134" Type="http://schemas.openxmlformats.org/officeDocument/2006/relationships/font" Target="fonts/ProximaNova-boldItalic.fntdata"/><Relationship Id="rId133" Type="http://schemas.openxmlformats.org/officeDocument/2006/relationships/font" Target="fonts/ProximaNova-italic.fntdata"/><Relationship Id="rId62" Type="http://schemas.openxmlformats.org/officeDocument/2006/relationships/slide" Target="slides/slide47.xml"/><Relationship Id="rId61" Type="http://schemas.openxmlformats.org/officeDocument/2006/relationships/slide" Target="slides/slide46.xml"/><Relationship Id="rId64" Type="http://schemas.openxmlformats.org/officeDocument/2006/relationships/slide" Target="slides/slide49.xml"/><Relationship Id="rId63" Type="http://schemas.openxmlformats.org/officeDocument/2006/relationships/slide" Target="slides/slide48.xml"/><Relationship Id="rId66" Type="http://schemas.openxmlformats.org/officeDocument/2006/relationships/slide" Target="slides/slide51.xml"/><Relationship Id="rId65" Type="http://schemas.openxmlformats.org/officeDocument/2006/relationships/slide" Target="slides/slide50.xml"/><Relationship Id="rId68" Type="http://schemas.openxmlformats.org/officeDocument/2006/relationships/slide" Target="slides/slide53.xml"/><Relationship Id="rId67" Type="http://schemas.openxmlformats.org/officeDocument/2006/relationships/slide" Target="slides/slide52.xml"/><Relationship Id="rId60" Type="http://schemas.openxmlformats.org/officeDocument/2006/relationships/slide" Target="slides/slide45.xml"/><Relationship Id="rId69" Type="http://schemas.openxmlformats.org/officeDocument/2006/relationships/slide" Target="slides/slide54.xml"/><Relationship Id="rId164" Type="http://schemas.openxmlformats.org/officeDocument/2006/relationships/font" Target="fonts/RedHatText-boldItalic.fntdata"/><Relationship Id="rId163" Type="http://schemas.openxmlformats.org/officeDocument/2006/relationships/font" Target="fonts/RedHatText-italic.fntdata"/><Relationship Id="rId162" Type="http://schemas.openxmlformats.org/officeDocument/2006/relationships/font" Target="fonts/RedHatText-bold.fntdata"/><Relationship Id="rId51" Type="http://schemas.openxmlformats.org/officeDocument/2006/relationships/slide" Target="slides/slide36.xml"/><Relationship Id="rId50" Type="http://schemas.openxmlformats.org/officeDocument/2006/relationships/slide" Target="slides/slide35.xml"/><Relationship Id="rId53" Type="http://schemas.openxmlformats.org/officeDocument/2006/relationships/slide" Target="slides/slide38.xml"/><Relationship Id="rId52" Type="http://schemas.openxmlformats.org/officeDocument/2006/relationships/slide" Target="slides/slide37.xml"/><Relationship Id="rId55" Type="http://schemas.openxmlformats.org/officeDocument/2006/relationships/slide" Target="slides/slide40.xml"/><Relationship Id="rId161" Type="http://schemas.openxmlformats.org/officeDocument/2006/relationships/font" Target="fonts/RedHatText-regular.fntdata"/><Relationship Id="rId54" Type="http://schemas.openxmlformats.org/officeDocument/2006/relationships/slide" Target="slides/slide39.xml"/><Relationship Id="rId160" Type="http://schemas.openxmlformats.org/officeDocument/2006/relationships/font" Target="fonts/OverpassSemiBold-boldItalic.fntdata"/><Relationship Id="rId57" Type="http://schemas.openxmlformats.org/officeDocument/2006/relationships/slide" Target="slides/slide42.xml"/><Relationship Id="rId56" Type="http://schemas.openxmlformats.org/officeDocument/2006/relationships/slide" Target="slides/slide41.xml"/><Relationship Id="rId159" Type="http://schemas.openxmlformats.org/officeDocument/2006/relationships/font" Target="fonts/OverpassSemiBold-italic.fntdata"/><Relationship Id="rId59" Type="http://schemas.openxmlformats.org/officeDocument/2006/relationships/slide" Target="slides/slide44.xml"/><Relationship Id="rId154" Type="http://schemas.openxmlformats.org/officeDocument/2006/relationships/font" Target="fonts/HelveticaNeue-bold.fntdata"/><Relationship Id="rId58" Type="http://schemas.openxmlformats.org/officeDocument/2006/relationships/slide" Target="slides/slide43.xml"/><Relationship Id="rId153" Type="http://schemas.openxmlformats.org/officeDocument/2006/relationships/font" Target="fonts/HelveticaNeue-regular.fntdata"/><Relationship Id="rId152" Type="http://schemas.openxmlformats.org/officeDocument/2006/relationships/font" Target="fonts/OverpassLight-boldItalic.fntdata"/><Relationship Id="rId151" Type="http://schemas.openxmlformats.org/officeDocument/2006/relationships/font" Target="fonts/OverpassLight-italic.fntdata"/><Relationship Id="rId158" Type="http://schemas.openxmlformats.org/officeDocument/2006/relationships/font" Target="fonts/OverpassSemiBold-bold.fntdata"/><Relationship Id="rId157" Type="http://schemas.openxmlformats.org/officeDocument/2006/relationships/font" Target="fonts/OverpassSemiBold-regular.fntdata"/><Relationship Id="rId156" Type="http://schemas.openxmlformats.org/officeDocument/2006/relationships/font" Target="fonts/HelveticaNeue-boldItalic.fntdata"/><Relationship Id="rId155" Type="http://schemas.openxmlformats.org/officeDocument/2006/relationships/font" Target="fonts/HelveticaNeue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b18eeeae30_0_215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b18eeeae30_0_215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01011b81e6_6_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101011b81e6_6_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b18eeeae30_0_380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gb18eeeae30_0_380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b18eeeae30_0_38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1" name="Google Shape;3001;gb18eeeae30_0_38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gb18eeeae30_0_381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gb18eeeae30_0_38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gb18eeeae30_0_38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b18eeeae30_0_38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gb18eeeae30_0_382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g101011b81e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9" name="Google Shape;3029;g101011b81e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6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d367944d5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d367944d5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d367944d5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d367944d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b18eeeae30_0_383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gb18eeeae30_0_383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b18eeeae30_0_2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b18eeeae30_0_2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Suggest each introduce ourselves in a couple of sentences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b39f996df_15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g7b39f996df_15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b18eeeae30_0_4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b18eeeae30_0_4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da8ee60f8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da8ee60f8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18eeeae30_0_4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18eeeae30_0_4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b18eeeae30_0_4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b18eeeae30_0_4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b18eeeae30_0_4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b18eeeae30_0_4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b18eeeae30_0_433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gb18eeeae30_0_433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e1fbfa92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e1fbfa92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b18eeeae30_0_2162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8" name="Google Shape;1008;gb18eeeae30_0_2162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https://kubernetes.io/docs/tasks/administer-cluster/configure-upgrade-etcd/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e1fbfa92c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e1fbfa92c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b18eeeae30_0_219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b18eeeae30_0_21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gb18eeeae30_0_219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b18eeeae30_0_22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b18eeeae30_0_222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b18eeeae30_0_2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b18eeeae30_0_2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b18eeeae30_0_2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b18eeeae30_0_2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b18eeeae30_0_22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b18eeeae30_0_22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gb18eeeae30_0_221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b18eeeae30_0_22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b18eeeae30_0_22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b18eeeae30_0_221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b18eeeae30_0_226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b18eeeae30_0_226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b18eeeae30_0_2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b18eeeae30_0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b18eeeae30_0_2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b18eeeae30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b18eeeae30_0_216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b18eeeae30_0_21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b18eeeae30_0_216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b18eeeae30_0_2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b18eeeae30_0_2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b18eeeae30_0_2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b18eeeae30_0_2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b18eeeae30_0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b18eeeae30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b18eeeae30_0_2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b18eeeae30_0_2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b18eeeae30_0_2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b18eeeae30_0_2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b18eeeae30_0_25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gb18eeeae30_0_25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b18eeeae30_0_259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gb18eeeae30_0_259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b18eeeae30_0_260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gb18eeeae30_0_260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b18eeeae30_0_263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gb18eeeae30_0_263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b18eeeae30_0_265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gb18eeeae30_0_265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f2765d0fb2_1_9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f2765d0fb2_1_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f2765d0fb2_1_9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b18eeeae30_0_267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gb18eeeae30_0_267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b18eeeae30_0_268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gb18eeeae30_0_268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b18eeeae30_0_269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gb18eeeae30_0_269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b18eeeae30_0_269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latin typeface="Red Hat Display"/>
                <a:ea typeface="Red Hat Display"/>
                <a:cs typeface="Red Hat Display"/>
                <a:sym typeface="Red Hat Display"/>
              </a:rPr>
              <a:t>A group of whales is commonly referred to as a pod and a pod usually consists a group of whales that have bonded together either because of biological reasons or through friendships developed between two or more whales.</a:t>
            </a:r>
            <a:endParaRPr/>
          </a:p>
          <a:p>
            <a:pPr indent="0" lvl="0" marL="0" rtl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latin typeface="Red Hat Display"/>
                <a:ea typeface="Red Hat Display"/>
                <a:cs typeface="Red Hat Display"/>
                <a:sym typeface="Red Hat Display"/>
              </a:rPr>
              <a:t>In many cases a typical whale pod consists of anywhere from 2 to 30 whales or more.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24" name="Google Shape;1724;gb18eeeae30_0_269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b18eeeae30_0_270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35" name="Google Shape;1735;gb18eeeae30_0_270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b18eeeae30_0_27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44" name="Google Shape;1744;gb18eeeae30_0_27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b18eeeae30_0_274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gb18eeeae30_0_274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b18eeeae30_0_274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gb18eeeae30_0_274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b18eeeae30_0_2763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4" name="Google Shape;1794;gb18eeeae30_0_2763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https://kubernetes.io/docs/tasks/administer-cluster/configure-upgrade-etcd/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b18eeeae30_0_2855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7" name="Google Shape;1887;gb18eeeae30_0_2855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https://kubernetes.io/docs/tasks/administer-cluster/configure-upgrade-etcd/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18eeeae30_0_218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b18eeeae30_0_218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b18eeeae30_0_2872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5" name="Google Shape;1905;gb18eeeae30_0_2872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https://kubernetes.io/docs/tasks/administer-cluster/configure-upgrade-etcd/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b18eeeae30_0_2955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9" name="Google Shape;1989;gb18eeeae30_0_2955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https://kubernetes.io/docs/tasks/administer-cluster/configure-upgrade-etcd/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b18eeeae30_0_3035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0" name="Google Shape;2070;gb18eeeae30_0_3035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https://kubernetes.io/docs/tasks/administer-cluster/configure-upgrade-etcd/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b18eeeae30_0_3116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2" name="Google Shape;2152;gb18eeeae30_0_3116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https://kubernetes.io/docs/tasks/administer-cluster/configure-upgrade-etcd/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b18eeeae30_0_319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gb18eeeae30_0_319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b18eeeae30_0_32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gb18eeeae30_0_326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b18eeeae30_0_327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gb18eeeae30_0_327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f5286d343f_2_8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gf5286d343f_2_8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b18eeeae30_0_327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gb18eeeae30_0_327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b18eeeae30_0_328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b18eeeae30_0_328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c46b15f4df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c46b15f4df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b18eeeae30_0_329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gb18eeeae30_0_329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b18eeeae30_0_32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gb18eeeae30_0_329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b18eeeae30_0_330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gb18eeeae30_0_330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b18eeeae30_0_33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gb18eeeae30_0_331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b18eeeae30_0_33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gb18eeeae30_0_332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0132d1bcf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0132d1bcf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10132d1bcfa_7_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10132d1bcfa_7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g10132d1bcfa_7_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b18eeeae30_0_33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gb18eeeae30_0_33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b18eeeae30_0_33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gb18eeeae30_0_33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b18eeeae30_0_334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gb18eeeae30_0_334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f2765d0fb2_1_7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f2765d0fb2_1_7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b18eeeae30_0_335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gb18eeeae30_0_335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b18eeeae30_0_335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gb18eeeae30_0_335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f5286d343f_2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f5286d343f_2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f5286d343f_2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f5286d343f_2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f5286d343f_2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f5286d343f_2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5286d343f_2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5286d343f_2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f5286d343f_2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f5286d343f_2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f5286d343f_2_59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gf5286d343f_2_59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f5286d343f_2_60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gf5286d343f_2_60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f2765d0fb2_1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f2765d0fb2_1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gf2765d0fb2_1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f5286d343f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gf5286d343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Hello!!! I am Ana and I am excited to meet you all today.  I currently work as Developer Advocate for RedHat and in the beginning of this of year I became a Java Champion. I have started and still am Java at core, but I like to untangle the complexity of scenarios that also involve Kubernetes and other technologies. I love to share my experiences and experiments within my own community and at various international events.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b18eeeae30_0_336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b18eeeae30_0_336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show animations for QR Code</a:t>
            </a:r>
            <a:endParaRPr/>
          </a:p>
        </p:txBody>
      </p:sp>
      <p:sp>
        <p:nvSpPr>
          <p:cNvPr id="2504" name="Google Shape;2504;gb18eeeae30_0_336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b18eeeae30_0_33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gb18eeeae30_0_33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b18eeeae30_0_3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b18eeeae30_0_3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b18eeeae30_0_3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b18eeeae30_0_3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b18eeeae30_0_3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b18eeeae30_0_3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b18eeeae30_0_3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b18eeeae30_0_3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b18eeeae30_0_3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b18eeeae30_0_3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gb18eeeae30_0_3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9" name="Google Shape;2799;gb18eeeae30_0_3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b18eeeae30_0_3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b18eeeae30_0_3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you can see, alongside the data plane of communicating components we also have a control plane.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some boxes here that provide telemetry, control, configuration and security but not really time to delve into these too much today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gb18eeeae30_0_3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0" name="Google Shape;2910;gb18eeeae30_0_3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f2765d0fb2_1_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f2765d0fb2_1_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gb18eeeae30_0_3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6" name="Google Shape;2916;gb18eeeae30_0_3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b18eeeae30_0_3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b18eeeae30_0_3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ceef26a096_3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" name="Google Shape;2928;gceef26a096_3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gceef26a096_3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b18eeeae30_0_37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gb18eeeae30_0_377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gb18eeeae30_0_434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gb18eeeae30_0_434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gb18eeeae30_0_435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0" name="Google Shape;2950;gb18eeeae30_0_435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gb18eeeae30_0_435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b18eeeae30_0_37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gb18eeeae30_0_378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b18eeeae30_0_378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b18eeeae30_0_378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gb18eeeae30_0_378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b18eeeae30_0_379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b18eeeae30_0_379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gb18eeeae30_0_379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gc8ba7e30d3_31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3" name="Google Shape;2983;gc8ba7e30d3_31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gc8ba7e30d3_31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1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1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55.png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9.png"/><Relationship Id="rId3" Type="http://schemas.openxmlformats.org/officeDocument/2006/relationships/image" Target="../media/image7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9.png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53.png"/><Relationship Id="rId3" Type="http://schemas.openxmlformats.org/officeDocument/2006/relationships/image" Target="../media/image18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56.png"/><Relationship Id="rId3" Type="http://schemas.openxmlformats.org/officeDocument/2006/relationships/image" Target="../media/image16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1.png"/><Relationship Id="rId3" Type="http://schemas.openxmlformats.org/officeDocument/2006/relationships/image" Target="../media/image18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9.png"/><Relationship Id="rId3" Type="http://schemas.openxmlformats.org/officeDocument/2006/relationships/image" Target="../media/image18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0.png"/><Relationship Id="rId3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0.png"/><Relationship Id="rId3" Type="http://schemas.openxmlformats.org/officeDocument/2006/relationships/image" Target="../media/image16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6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8.png"/><Relationship Id="rId3" Type="http://schemas.openxmlformats.org/officeDocument/2006/relationships/image" Target="../media/image24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9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0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5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9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8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8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1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2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2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2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7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2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34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3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5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4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6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7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52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9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8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50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51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108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108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108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108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109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109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109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109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109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109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112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1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113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1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114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114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1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6"/>
          <p:cNvSpPr txBox="1"/>
          <p:nvPr>
            <p:ph idx="1" type="subTitle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7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117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117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117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118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118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118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1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119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119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19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2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20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120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2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121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12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121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121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2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122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122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122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122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122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122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 Slide - Blue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3"/>
          <p:cNvSpPr txBox="1"/>
          <p:nvPr>
            <p:ph idx="1" type="subTitle"/>
          </p:nvPr>
        </p:nvSpPr>
        <p:spPr>
          <a:xfrm>
            <a:off x="1746956" y="2797080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8" name="Google Shape;518;p123"/>
          <p:cNvSpPr txBox="1"/>
          <p:nvPr>
            <p:ph type="title"/>
          </p:nvPr>
        </p:nvSpPr>
        <p:spPr>
          <a:xfrm>
            <a:off x="1747069" y="1929121"/>
            <a:ext cx="5649900" cy="7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9" name="Google Shape;519;p123"/>
          <p:cNvSpPr txBox="1"/>
          <p:nvPr>
            <p:ph idx="2" type="subTitle"/>
          </p:nvPr>
        </p:nvSpPr>
        <p:spPr>
          <a:xfrm>
            <a:off x="1746956" y="3666987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0" name="Google Shape;520;p123"/>
          <p:cNvSpPr txBox="1"/>
          <p:nvPr>
            <p:ph idx="3" type="subTitle"/>
          </p:nvPr>
        </p:nvSpPr>
        <p:spPr>
          <a:xfrm>
            <a:off x="3538050" y="3666987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White #1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2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ed Hat Text Medium"/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Text Medium"/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Text Medium"/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Text Medium"/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Text Medium"/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Text Medium"/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Text Medium"/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Text Medium"/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Text Medium"/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23" name="Google Shape;523;p124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Red Hat Display"/>
              <a:buChar char="●"/>
              <a:defRPr sz="52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Red Hat Display"/>
              <a:buChar char="○"/>
              <a:defRPr sz="52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Red Hat Display"/>
              <a:buChar char="■"/>
              <a:defRPr sz="52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Red Hat Display"/>
              <a:buChar char="●"/>
              <a:defRPr sz="52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Red Hat Display"/>
              <a:buChar char="○"/>
              <a:defRPr sz="52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Red Hat Display"/>
              <a:buChar char="■"/>
              <a:defRPr sz="52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Red Hat Display"/>
              <a:buChar char="●"/>
              <a:defRPr sz="52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Red Hat Display"/>
              <a:buChar char="○"/>
              <a:defRPr sz="52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Red Hat Display"/>
              <a:buChar char="■"/>
              <a:defRPr sz="52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33" name="Google Shape;533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ed Hat Display"/>
              <a:buNone/>
              <a:defRPr sz="28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ed Hat Display"/>
              <a:buNone/>
              <a:defRPr sz="28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ed Hat Display"/>
              <a:buNone/>
              <a:defRPr sz="28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ed Hat Display"/>
              <a:buNone/>
              <a:defRPr sz="28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ed Hat Display"/>
              <a:buNone/>
              <a:defRPr sz="28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ed Hat Display"/>
              <a:buNone/>
              <a:defRPr sz="28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ed Hat Display"/>
              <a:buNone/>
              <a:defRPr sz="28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ed Hat Display"/>
              <a:buNone/>
              <a:defRPr sz="28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ed Hat Display"/>
              <a:buNone/>
              <a:defRPr sz="28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34" name="Google Shape;534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ed Hat Display"/>
              <a:buChar char="●"/>
              <a:defRPr sz="36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ed Hat Display"/>
              <a:buChar char="○"/>
              <a:defRPr sz="36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ed Hat Display"/>
              <a:buChar char="■"/>
              <a:defRPr sz="36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ed Hat Display"/>
              <a:buChar char="●"/>
              <a:defRPr sz="36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ed Hat Display"/>
              <a:buChar char="○"/>
              <a:defRPr sz="36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ed Hat Display"/>
              <a:buChar char="■"/>
              <a:defRPr sz="36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ed Hat Display"/>
              <a:buChar char="●"/>
              <a:defRPr sz="36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ed Hat Display"/>
              <a:buChar char="○"/>
              <a:defRPr sz="36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ed Hat Display"/>
              <a:buChar char="■"/>
              <a:defRPr sz="36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37" name="Google Shape;537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40" name="Google Shape;540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ed Hat Display"/>
              <a:buChar char="●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ed Hat Display"/>
              <a:buChar char="○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ed Hat Display"/>
              <a:buChar char="■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ed Hat Display"/>
              <a:buChar char="●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ed Hat Display"/>
              <a:buChar char="○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ed Hat Display"/>
              <a:buChar char="■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ed Hat Display"/>
              <a:buChar char="●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ed Hat Display"/>
              <a:buChar char="○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ed Hat Display"/>
              <a:buChar char="■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41" name="Google Shape;541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4" name="Google Shape;544;p1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5" name="Google Shape;545;p1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6" name="Google Shape;546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9" name="Google Shape;549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552" name="Google Shape;552;p1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3" name="Google Shape;553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556" name="Google Shape;556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560" name="Google Shape;560;p1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1" name="Google Shape;561;p1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2" name="Google Shape;562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5" name="Google Shape;565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568" name="Google Shape;568;p1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9" name="Google Shape;569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37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i="0" sz="44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4" name="Google Shape;574;p137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Char char="•"/>
              <a:defRPr i="0" sz="2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verpass"/>
              <a:buChar char="•"/>
              <a:defRPr i="0" sz="2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verpass"/>
              <a:buChar char="•"/>
              <a:defRPr i="0" sz="20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75" name="Google Shape;575;p137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p137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137"/>
          <p:cNvSpPr txBox="1"/>
          <p:nvPr>
            <p:ph idx="12" type="sldNum"/>
          </p:nvPr>
        </p:nvSpPr>
        <p:spPr>
          <a:xfrm>
            <a:off x="6457950" y="4767275"/>
            <a:ext cx="1330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3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0" name="Google Shape;580;p13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1" name="Google Shape;581;p1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2" name="Google Shape;582;p1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p1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40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p140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90" name="Google Shape;590;p140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1" name="Google Shape;591;p140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2" name="Google Shape;592;p140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93" name="Google Shape;59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p14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1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1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8" name="Google Shape;598;p141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99" name="Google Shape;599;p141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00" name="Google Shape;60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485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485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41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06" name="Google Shape;606;p141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07" name="Google Shape;607;p141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08" name="Google Shape;608;p141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09" name="Google Shape;609;p141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14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1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42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614" name="Google Shape;614;p142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15" name="Google Shape;615;p142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616" name="Google Shape;616;p142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617" name="Google Shape;617;p142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618" name="Google Shape;61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14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1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43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623" name="Google Shape;623;p14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24" name="Google Shape;624;p143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625" name="Google Shape;62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43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27" name="Google Shape;627;p143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28" name="Google Shape;628;p143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29" name="Google Shape;629;p143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30" name="Google Shape;630;p143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1" name="Google Shape;631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956" y="141196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0956" y="20292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14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1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639" name="Google Shape;63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0" name="Google Shape;640;p14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1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2" name="Google Shape;642;p144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43" name="Google Shape;643;p144"/>
          <p:cNvSpPr txBox="1"/>
          <p:nvPr>
            <p:ph type="title"/>
          </p:nvPr>
        </p:nvSpPr>
        <p:spPr>
          <a:xfrm>
            <a:off x="4245394" y="1281774"/>
            <a:ext cx="4302300" cy="158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644" name="Google Shape;644;p144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5" name="Google Shape;645;p144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p14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1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0" name="Google Shape;650;p145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651" name="Google Shape;651;p145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652" name="Google Shape;652;p145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3" name="Google Shape;653;p145"/>
          <p:cNvSpPr txBox="1"/>
          <p:nvPr/>
        </p:nvSpPr>
        <p:spPr>
          <a:xfrm>
            <a:off x="4427588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54" name="Google Shape;654;p145"/>
          <p:cNvSpPr txBox="1"/>
          <p:nvPr/>
        </p:nvSpPr>
        <p:spPr>
          <a:xfrm>
            <a:off x="4427588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55" name="Google Shape;655;p145"/>
          <p:cNvSpPr txBox="1"/>
          <p:nvPr/>
        </p:nvSpPr>
        <p:spPr>
          <a:xfrm>
            <a:off x="6611644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56" name="Google Shape;656;p145"/>
          <p:cNvSpPr txBox="1"/>
          <p:nvPr/>
        </p:nvSpPr>
        <p:spPr>
          <a:xfrm>
            <a:off x="6611644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657" name="Google Shape;657;p145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45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45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45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46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663" name="Google Shape;663;p14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1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5" name="Google Shape;665;p1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14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667" name="Google Shape;667;p14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68" name="Google Shape;668;p146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669" name="Google Shape;669;p146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47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672" name="Google Shape;672;p14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1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4" name="Google Shape;674;p14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14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676" name="Google Shape;676;p147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77" name="Google Shape;677;p147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678" name="Google Shape;67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48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681" name="Google Shape;681;p14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1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3" name="Google Shape;683;p14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14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685" name="Google Shape;685;p148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686" name="Google Shape;686;p14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48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88" name="Google Shape;688;p148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49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691" name="Google Shape;691;p14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1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3" name="Google Shape;693;p149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694" name="Google Shape;694;p149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49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96" name="Google Shape;696;p149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50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99" name="Google Shape;699;p15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1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1" name="Google Shape;701;p15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50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703" name="Google Shape;703;p150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15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15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51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08" name="Google Shape;708;p15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15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0" name="Google Shape;710;p151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11" name="Google Shape;711;p15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712" name="Google Shape;71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5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715" name="Google Shape;715;p15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15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717" name="Google Shape;717;p15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1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9" name="Google Shape;719;p15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5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721" name="Google Shape;721;p152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4.6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">
  <p:cSld name="CUSTOM_4_1">
    <p:bg>
      <p:bgPr>
        <a:solidFill>
          <a:srgbClr val="141414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5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724" name="Google Shape;724;p15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5" name="Google Shape;725;p15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726" name="Google Shape;726;p15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1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8" name="Google Shape;728;p15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-US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29" name="Google Shape;729;p15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730" name="Google Shape;730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ithout Quote">
  <p:cSld name="CUSTOM_3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54"/>
          <p:cNvSpPr/>
          <p:nvPr/>
        </p:nvSpPr>
        <p:spPr>
          <a:xfrm>
            <a:off x="5075" y="5075"/>
            <a:ext cx="9144000" cy="4374000"/>
          </a:xfrm>
          <a:prstGeom prst="rect">
            <a:avLst/>
          </a:prstGeom>
          <a:solidFill>
            <a:srgbClr val="EE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3" name="Google Shape;733;p15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1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5" name="Google Shape;735;p15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6" name="Google Shape;736;p15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15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1_1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5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740" name="Google Shape;740;p15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15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1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3" name="Google Shape;743;p15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55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4.6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CUSTOM_2_1_2_1_1">
    <p:bg>
      <p:bgPr>
        <a:solidFill>
          <a:srgbClr val="FFFFFF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5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 2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_2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5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ed Hat Text Medium"/>
              <a:buNone/>
              <a:defRPr sz="800">
                <a:solidFill>
                  <a:srgbClr val="FF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53" name="Google Shape;753;p159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754" name="Google Shape;754;p15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15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159"/>
          <p:cNvSpPr txBox="1"/>
          <p:nvPr>
            <p:ph idx="12" type="sldNum"/>
          </p:nvPr>
        </p:nvSpPr>
        <p:spPr>
          <a:xfrm>
            <a:off x="-624319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7" name="Google Shape;757;p15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59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9" name="Google Shape;759;p159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0" name="Google Shape;760;p159"/>
          <p:cNvSpPr/>
          <p:nvPr/>
        </p:nvSpPr>
        <p:spPr>
          <a:xfrm>
            <a:off x="7395056" y="4687106"/>
            <a:ext cx="492600" cy="29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59"/>
          <p:cNvSpPr/>
          <p:nvPr/>
        </p:nvSpPr>
        <p:spPr>
          <a:xfrm>
            <a:off x="7843875" y="180131"/>
            <a:ext cx="983700" cy="3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4">
  <p:cSld name="CUSTOM_4_5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6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764" name="Google Shape;764;p16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16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766" name="Google Shape;766;p16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16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8" name="Google Shape;768;p16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6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770" name="Google Shape;770;p160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71" name="Google Shape;771;p160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4.6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1">
  <p:cSld name="CUSTOM_4_6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6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74" name="Google Shape;774;p161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775" name="Google Shape;775;p16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6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161"/>
          <p:cNvSpPr txBox="1"/>
          <p:nvPr>
            <p:ph idx="12" type="sldNum"/>
          </p:nvPr>
        </p:nvSpPr>
        <p:spPr>
          <a:xfrm>
            <a:off x="-624319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8" name="Google Shape;778;p16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61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0" name="Google Shape;780;p161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1" name="Google Shape;781;p161"/>
          <p:cNvSpPr/>
          <p:nvPr/>
        </p:nvSpPr>
        <p:spPr>
          <a:xfrm>
            <a:off x="7395056" y="4687106"/>
            <a:ext cx="492600" cy="29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61"/>
          <p:cNvSpPr/>
          <p:nvPr/>
        </p:nvSpPr>
        <p:spPr>
          <a:xfrm>
            <a:off x="7843875" y="180131"/>
            <a:ext cx="983700" cy="3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61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4.6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">
  <p:cSld name="CUSTOM_4_7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6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786" name="Google Shape;786;p16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16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16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9" name="Google Shape;789;p16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62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4.6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">
  <p:cSld name="CUSTOM_4_8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6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793" name="Google Shape;793;p16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16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p1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6" name="Google Shape;796;p16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63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4.6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6">
  <p:cSld name="CUSTOM_4_22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6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00" name="Google Shape;800;p16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16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16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3" name="Google Shape;803;p16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64"/>
          <p:cNvSpPr txBox="1"/>
          <p:nvPr>
            <p:ph idx="1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6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07" name="Google Shape;807;p165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808" name="Google Shape;808;p16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16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0" name="Google Shape;810;p16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1" name="Google Shape;811;p16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65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3" name="Google Shape;813;p165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4" name="Google Shape;814;p165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66"/>
          <p:cNvSpPr txBox="1"/>
          <p:nvPr>
            <p:ph idx="1" type="subTitle"/>
          </p:nvPr>
        </p:nvSpPr>
        <p:spPr>
          <a:xfrm>
            <a:off x="663788" y="2519025"/>
            <a:ext cx="2469000" cy="14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7" name="Google Shape;817;p166"/>
          <p:cNvSpPr txBox="1"/>
          <p:nvPr>
            <p:ph type="title"/>
          </p:nvPr>
        </p:nvSpPr>
        <p:spPr>
          <a:xfrm>
            <a:off x="663788" y="930525"/>
            <a:ext cx="3086100" cy="14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18" name="Google Shape;818;p166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819" name="Google Shape;819;p16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16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16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2" name="Google Shape;822;p16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66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4" name="Google Shape;824;p166"/>
          <p:cNvSpPr txBox="1"/>
          <p:nvPr>
            <p:ph idx="4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825" name="Google Shape;825;p166"/>
          <p:cNvSpPr txBox="1"/>
          <p:nvPr>
            <p:ph idx="5" type="subTitle"/>
          </p:nvPr>
        </p:nvSpPr>
        <p:spPr>
          <a:xfrm>
            <a:off x="5143013" y="930525"/>
            <a:ext cx="3495600" cy="26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26" name="Google Shape;826;p166"/>
          <p:cNvSpPr txBox="1"/>
          <p:nvPr>
            <p:ph idx="6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827" name="Google Shape;827;p166"/>
          <p:cNvSpPr txBox="1"/>
          <p:nvPr>
            <p:ph idx="7" type="subTitle"/>
          </p:nvPr>
        </p:nvSpPr>
        <p:spPr>
          <a:xfrm>
            <a:off x="5143013" y="2070581"/>
            <a:ext cx="3495600" cy="26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28" name="Google Shape;828;p166"/>
          <p:cNvSpPr txBox="1"/>
          <p:nvPr>
            <p:ph idx="8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829" name="Google Shape;829;p166"/>
          <p:cNvSpPr txBox="1"/>
          <p:nvPr>
            <p:ph idx="9" type="subTitle"/>
          </p:nvPr>
        </p:nvSpPr>
        <p:spPr>
          <a:xfrm>
            <a:off x="5143013" y="3210638"/>
            <a:ext cx="3495600" cy="26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32" name="Google Shape;832;p167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833" name="Google Shape;833;p16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16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16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6" name="Google Shape;836;p16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67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8" name="Google Shape;838;p167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9" name="Google Shape;839;p167"/>
          <p:cNvSpPr txBox="1"/>
          <p:nvPr>
            <p:ph idx="4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840" name="Google Shape;840;p167"/>
          <p:cNvSpPr txBox="1"/>
          <p:nvPr>
            <p:ph idx="5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2">
  <p:cSld name="CUSTOM_4_26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43" name="Google Shape;843;p16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16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845" name="Google Shape;845;p16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16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7" name="Google Shape;847;p16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68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849" name="Google Shape;849;p168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50" name="Google Shape;850;p168"/>
          <p:cNvSpPr/>
          <p:nvPr/>
        </p:nvSpPr>
        <p:spPr>
          <a:xfrm>
            <a:off x="7911550" y="278300"/>
            <a:ext cx="904500" cy="3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68"/>
          <p:cNvSpPr/>
          <p:nvPr/>
        </p:nvSpPr>
        <p:spPr>
          <a:xfrm>
            <a:off x="7059350" y="4707875"/>
            <a:ext cx="974100" cy="25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68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next in OpenShift Q3CY2020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SSM: Graph">
  <p:cSld name="CUSTOM_4_3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69"/>
          <p:cNvPicPr preferRelativeResize="0"/>
          <p:nvPr/>
        </p:nvPicPr>
        <p:blipFill rotWithShape="1">
          <a:blip r:embed="rId2">
            <a:alphaModFix/>
          </a:blip>
          <a:srcRect b="-4031" l="-5036" r="-3036" t="-4041"/>
          <a:stretch/>
        </p:blipFill>
        <p:spPr>
          <a:xfrm>
            <a:off x="3265359" y="1320701"/>
            <a:ext cx="6120366" cy="34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69"/>
          <p:cNvSpPr txBox="1"/>
          <p:nvPr>
            <p:ph type="title"/>
          </p:nvPr>
        </p:nvSpPr>
        <p:spPr>
          <a:xfrm>
            <a:off x="1314450" y="4809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56" name="Google Shape;856;p16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16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8" name="Google Shape;858;p16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9" name="Google Shape;859;p169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69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4.6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2">
  <p:cSld name="CUSTOM_4_1_2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7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63" name="Google Shape;863;p170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864" name="Google Shape;864;p17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17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170"/>
          <p:cNvSpPr txBox="1"/>
          <p:nvPr>
            <p:ph idx="12" type="sldNum"/>
          </p:nvPr>
        </p:nvSpPr>
        <p:spPr>
          <a:xfrm>
            <a:off x="-624319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7" name="Google Shape;867;p17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70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9" name="Google Shape;869;p170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0" name="Google Shape;870;p170"/>
          <p:cNvSpPr/>
          <p:nvPr/>
        </p:nvSpPr>
        <p:spPr>
          <a:xfrm>
            <a:off x="7395056" y="4687106"/>
            <a:ext cx="492600" cy="29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70"/>
          <p:cNvSpPr/>
          <p:nvPr/>
        </p:nvSpPr>
        <p:spPr>
          <a:xfrm>
            <a:off x="7843875" y="180131"/>
            <a:ext cx="983700" cy="3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70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4.6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5">
  <p:cSld name="CUSTOM_4_27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71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75" name="Google Shape;875;p17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17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877" name="Google Shape;877;p17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17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9" name="Google Shape;879;p17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2" name="Google Shape;882;p1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"/>
            <a:ext cx="9143995" cy="5144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4" name="Google Shape;884;p17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17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17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7" name="Google Shape;887;p17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73"/>
          <p:cNvSpPr txBox="1"/>
          <p:nvPr>
            <p:ph idx="1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9" name="Google Shape;889;p173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890" name="Google Shape;890;p173"/>
          <p:cNvSpPr txBox="1"/>
          <p:nvPr>
            <p:ph idx="3" type="subTitle"/>
          </p:nvPr>
        </p:nvSpPr>
        <p:spPr>
          <a:xfrm>
            <a:off x="6808678" y="2286319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891" name="Google Shape;891;p173"/>
          <p:cNvSpPr txBox="1"/>
          <p:nvPr>
            <p:ph idx="4" type="subTitle"/>
          </p:nvPr>
        </p:nvSpPr>
        <p:spPr>
          <a:xfrm>
            <a:off x="7713384" y="2286319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892" name="Google Shape;892;p173"/>
          <p:cNvSpPr txBox="1"/>
          <p:nvPr>
            <p:ph idx="5" type="subTitle"/>
          </p:nvPr>
        </p:nvSpPr>
        <p:spPr>
          <a:xfrm>
            <a:off x="6808678" y="2881220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893" name="Google Shape;893;p173"/>
          <p:cNvSpPr txBox="1"/>
          <p:nvPr>
            <p:ph idx="6" type="subTitle"/>
          </p:nvPr>
        </p:nvSpPr>
        <p:spPr>
          <a:xfrm>
            <a:off x="7713384" y="2881220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894" name="Google Shape;894;p173"/>
          <p:cNvSpPr txBox="1"/>
          <p:nvPr>
            <p:ph idx="7" type="subTitle"/>
          </p:nvPr>
        </p:nvSpPr>
        <p:spPr>
          <a:xfrm>
            <a:off x="6808678" y="3452645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895" name="Google Shape;895;p173"/>
          <p:cNvSpPr txBox="1"/>
          <p:nvPr>
            <p:ph idx="8" type="subTitle"/>
          </p:nvPr>
        </p:nvSpPr>
        <p:spPr>
          <a:xfrm>
            <a:off x="7713384" y="3452645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896" name="Google Shape;896;p173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97" name="Google Shape;897;p17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98" name="Google Shape;898;p173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1">
  <p:cSld name="CUSTOM_4_4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901" name="Google Shape;901;p17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17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903" name="Google Shape;903;p17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17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5" name="Google Shape;905;p17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 1">
  <p:cSld name="TITLE_1_1_1">
    <p:bg>
      <p:bgPr>
        <a:solidFill>
          <a:srgbClr val="FFFFFF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7" name="Google Shape;907;p17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8" name="Google Shape;908;p17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9" name="Google Shape;909;p17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Google Shape;910;p17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17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Red Hat Display"/>
              <a:buNone/>
              <a:defRPr sz="7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subhead">
  <p:cSld name="CUSTOM_4_2_3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Google Shape;913;p17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4" name="Google Shape;914;p176"/>
          <p:cNvSpPr txBox="1"/>
          <p:nvPr>
            <p:ph idx="1" type="subTitle"/>
          </p:nvPr>
        </p:nvSpPr>
        <p:spPr>
          <a:xfrm>
            <a:off x="335825" y="196453"/>
            <a:ext cx="3861900" cy="3027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Display Medium"/>
              <a:buNone/>
              <a:defRPr sz="7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Display Medium"/>
              <a:buNone/>
              <a:defRPr sz="7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Display Medium"/>
              <a:buNone/>
              <a:defRPr sz="7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Display Medium"/>
              <a:buNone/>
              <a:defRPr sz="7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Display Medium"/>
              <a:buNone/>
              <a:defRPr sz="7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Display Medium"/>
              <a:buNone/>
              <a:defRPr sz="7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Display Medium"/>
              <a:buNone/>
              <a:defRPr sz="7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Display Medium"/>
              <a:buNone/>
              <a:defRPr sz="7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Red Hat Display Medium"/>
              <a:buNone/>
              <a:defRPr sz="7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915" name="Google Shape;915;p17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6" name="Google Shape;916;p17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7" name="Google Shape;917;p17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52" cy="171082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76"/>
          <p:cNvSpPr txBox="1"/>
          <p:nvPr>
            <p:ph idx="2" type="subTitle"/>
          </p:nvPr>
        </p:nvSpPr>
        <p:spPr>
          <a:xfrm>
            <a:off x="663799" y="4627175"/>
            <a:ext cx="65610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4D4D4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919" name="Google Shape;919;p176"/>
          <p:cNvSpPr txBox="1"/>
          <p:nvPr/>
        </p:nvSpPr>
        <p:spPr>
          <a:xfrm>
            <a:off x="5550423" y="4627175"/>
            <a:ext cx="2381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4D4D4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F18017-190601</a:t>
            </a:r>
            <a:endParaRPr sz="500">
              <a:solidFill>
                <a:srgbClr val="4D4D4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20" name="Google Shape;920;p176"/>
          <p:cNvSpPr txBox="1"/>
          <p:nvPr>
            <p:ph idx="3" type="subTitle"/>
          </p:nvPr>
        </p:nvSpPr>
        <p:spPr>
          <a:xfrm>
            <a:off x="335825" y="937875"/>
            <a:ext cx="8472300" cy="4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921" name="Google Shape;921;p176"/>
          <p:cNvSpPr txBox="1"/>
          <p:nvPr>
            <p:ph type="title"/>
          </p:nvPr>
        </p:nvSpPr>
        <p:spPr>
          <a:xfrm>
            <a:off x="335825" y="499000"/>
            <a:ext cx="8472300" cy="4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1">
  <p:cSld name="CUSTOM_4_2_4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7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925" name="Google Shape;925;p17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17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17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8" name="Google Shape;928;p17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78"/>
          <p:cNvSpPr txBox="1"/>
          <p:nvPr>
            <p:ph idx="1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2">
  <p:cSld name="CUSTOM_4_2_5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7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932" name="Google Shape;932;p17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17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934" name="Google Shape;934;p17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17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6" name="Google Shape;936;p17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6">
  <p:cSld name="CUSTOM_4_21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80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939" name="Google Shape;939;p18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0" name="Google Shape;940;p18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941" name="Google Shape;941;p18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2" name="Google Shape;942;p18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3" name="Google Shape;943;p180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GENERAL DISTRIBUTION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944" name="Google Shape;944;p18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80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946" name="Google Shape;946;p180"/>
          <p:cNvSpPr txBox="1"/>
          <p:nvPr>
            <p:ph idx="3" type="title"/>
          </p:nvPr>
        </p:nvSpPr>
        <p:spPr>
          <a:xfrm>
            <a:off x="1314450" y="1509600"/>
            <a:ext cx="6515100" cy="29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165100" lvl="0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1pPr>
            <a:lvl2pPr indent="-165100" lvl="1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2pPr>
            <a:lvl3pPr indent="-165100" lvl="2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3pPr>
            <a:lvl4pPr indent="-165100" lvl="3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4pPr>
            <a:lvl5pPr indent="-165100" lvl="4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5pPr>
            <a:lvl6pPr indent="-165100" lvl="5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6pPr>
            <a:lvl7pPr indent="-165100" lvl="6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7pPr>
            <a:lvl8pPr indent="-165100" lvl="7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8pPr>
            <a:lvl9pPr indent="-165100" lvl="8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3">
  <p:cSld name="CUSTOM_4_22_2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81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949" name="Google Shape;949;p18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18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951" name="Google Shape;951;p18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18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3" name="Google Shape;953;p181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GENERAL DISTRIBUTION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954" name="Google Shape;954;p18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81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956" name="Google Shape;956;p181"/>
          <p:cNvSpPr txBox="1"/>
          <p:nvPr>
            <p:ph idx="3" type="title"/>
          </p:nvPr>
        </p:nvSpPr>
        <p:spPr>
          <a:xfrm>
            <a:off x="1314450" y="1509600"/>
            <a:ext cx="6515100" cy="29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165100" lvl="0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1pPr>
            <a:lvl2pPr indent="-165100" lvl="1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2pPr>
            <a:lvl3pPr indent="-165100" lvl="2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3pPr>
            <a:lvl4pPr indent="-165100" lvl="3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4pPr>
            <a:lvl5pPr indent="-165100" lvl="4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5pPr>
            <a:lvl6pPr indent="-165100" lvl="5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6pPr>
            <a:lvl7pPr indent="-165100" lvl="6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7pPr>
            <a:lvl8pPr indent="-165100" lvl="7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8pPr>
            <a:lvl9pPr indent="-165100" lvl="8" marL="3429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7">
  <p:cSld name="CUSTOM_4_28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82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959" name="Google Shape;959;p18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0" name="Google Shape;960;p182"/>
          <p:cNvSpPr txBox="1"/>
          <p:nvPr>
            <p:ph idx="1" type="subTitle"/>
          </p:nvPr>
        </p:nvSpPr>
        <p:spPr>
          <a:xfrm>
            <a:off x="335831" y="41581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961" name="Google Shape;961;p18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18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3" name="Google Shape;963;p18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59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82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00">
                <a:solidFill>
                  <a:srgbClr val="4D4D4F"/>
                </a:solidFill>
              </a:defRPr>
            </a:lvl1pPr>
            <a:lvl2pPr lvl="1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2pPr>
            <a:lvl3pPr lvl="2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3pPr>
            <a:lvl4pPr lvl="3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4pPr>
            <a:lvl5pPr lvl="4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5pPr>
            <a:lvl6pPr lvl="5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6pPr>
            <a:lvl7pPr lvl="6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7pPr>
            <a:lvl8pPr lvl="7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8pPr>
            <a:lvl9pPr lvl="8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1">
  <p:cSld name="CUSTOM_4_23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83"/>
          <p:cNvSpPr txBox="1"/>
          <p:nvPr>
            <p:ph type="title"/>
          </p:nvPr>
        </p:nvSpPr>
        <p:spPr>
          <a:xfrm>
            <a:off x="335831" y="709500"/>
            <a:ext cx="74937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967" name="Google Shape;967;p18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18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183"/>
          <p:cNvSpPr/>
          <p:nvPr/>
        </p:nvSpPr>
        <p:spPr>
          <a:xfrm>
            <a:off x="7907419" y="250519"/>
            <a:ext cx="951300" cy="22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83"/>
          <p:cNvSpPr/>
          <p:nvPr/>
        </p:nvSpPr>
        <p:spPr>
          <a:xfrm>
            <a:off x="7443694" y="4697663"/>
            <a:ext cx="535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83"/>
          <p:cNvSpPr txBox="1"/>
          <p:nvPr/>
        </p:nvSpPr>
        <p:spPr>
          <a:xfrm>
            <a:off x="527400" y="48938"/>
            <a:ext cx="11526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OPENSHIFT SERVERLESS</a:t>
            </a:r>
            <a:endParaRPr sz="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3">
  <p:cSld name="CUSTOM_4_29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8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74" name="Google Shape;974;p184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975" name="Google Shape;975;p18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18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18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8" name="Google Shape;978;p18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84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0" name="Google Shape;980;p184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1" name="Google Shape;981;p184"/>
          <p:cNvSpPr/>
          <p:nvPr/>
        </p:nvSpPr>
        <p:spPr>
          <a:xfrm>
            <a:off x="7395056" y="4687106"/>
            <a:ext cx="492600" cy="29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84"/>
          <p:cNvSpPr/>
          <p:nvPr/>
        </p:nvSpPr>
        <p:spPr>
          <a:xfrm>
            <a:off x="7860975" y="205781"/>
            <a:ext cx="992400" cy="29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8">
  <p:cSld name="CUSTOM_4_27_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8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985" name="Google Shape;985;p18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6" name="Google Shape;986;p18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987" name="Google Shape;987;p18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8" name="Google Shape;988;p18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9" name="Google Shape;989;p18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8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991" name="Google Shape;991;p185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What's new in OpenShift 4.6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8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94" name="Google Shape;994;p186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95" name="Google Shape;995;p186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idx="1" type="subTitle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4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5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5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6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6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6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7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8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9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9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2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3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4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4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/>
          <p:nvPr>
            <p:ph idx="1" type="subTitle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7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7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7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7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8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8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8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9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9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9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0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0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1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1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51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2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2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2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2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2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2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5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3" name="Google Shape;233;p55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34" name="Google Shape;234;p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353535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6"/>
          <p:cNvSpPr txBox="1"/>
          <p:nvPr>
            <p:ph type="title"/>
          </p:nvPr>
        </p:nvSpPr>
        <p:spPr>
          <a:xfrm>
            <a:off x="663788" y="653812"/>
            <a:ext cx="7816500" cy="99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5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57"/>
          <p:cNvSpPr txBox="1"/>
          <p:nvPr>
            <p:ph idx="1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5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3" name="Google Shape;243;p57"/>
          <p:cNvSpPr txBox="1"/>
          <p:nvPr>
            <p:ph idx="2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0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61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2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62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4"/>
          <p:cNvSpPr txBox="1"/>
          <p:nvPr>
            <p:ph idx="1" type="subTitle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65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5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5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6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6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6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7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7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7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7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68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8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69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69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69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69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70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70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70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70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70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70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73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74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75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75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7"/>
          <p:cNvSpPr txBox="1"/>
          <p:nvPr>
            <p:ph idx="1" type="subTitle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78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78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78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79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79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79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80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80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80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81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81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82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8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82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82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83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83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83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83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83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83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85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85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7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87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88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0"/>
          <p:cNvSpPr txBox="1"/>
          <p:nvPr>
            <p:ph idx="1" type="subTitle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91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9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91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92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9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92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93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93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93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94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94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95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9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95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95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96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96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96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96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96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96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98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100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0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0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10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3"/>
          <p:cNvSpPr txBox="1"/>
          <p:nvPr>
            <p:ph idx="1" type="subTitle"/>
          </p:nvPr>
        </p:nvSpPr>
        <p:spPr>
          <a:xfrm>
            <a:off x="457200" y="205200"/>
            <a:ext cx="82293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10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104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0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105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10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105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106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106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106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7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107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107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/Relationships>
</file>

<file path=ppt/slideMasters/_rels/slideMaster1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70.xml"/><Relationship Id="rId41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50.xml"/><Relationship Id="rId44" Type="http://schemas.openxmlformats.org/officeDocument/2006/relationships/slideLayout" Target="../slideLayouts/slideLayout172.xml"/><Relationship Id="rId21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51.xml"/><Relationship Id="rId45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54.xml"/><Relationship Id="rId48" Type="http://schemas.openxmlformats.org/officeDocument/2006/relationships/theme" Target="../theme/theme7.xml"/><Relationship Id="rId25" Type="http://schemas.openxmlformats.org/officeDocument/2006/relationships/slideLayout" Target="../slideLayouts/slideLayout153.xml"/><Relationship Id="rId47" Type="http://schemas.openxmlformats.org/officeDocument/2006/relationships/slideLayout" Target="../slideLayouts/slideLayout175.xml"/><Relationship Id="rId28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45.xml"/><Relationship Id="rId39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44.xml"/><Relationship Id="rId38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4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1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0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theme" Target="../theme/theme11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88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0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/Relationships>
</file>

<file path=ppt/slideMasters/_rels/slideMaster9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6" Type="http://schemas.openxmlformats.org/officeDocument/2006/relationships/theme" Target="../theme/theme8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7065720" y="4592520"/>
            <a:ext cx="2569680" cy="3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bit.ly/kubemaster1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6" name="Google Shape;526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7" name="Google Shape;527;p125"/>
          <p:cNvSpPr txBox="1"/>
          <p:nvPr/>
        </p:nvSpPr>
        <p:spPr>
          <a:xfrm>
            <a:off x="-22825" y="4778225"/>
            <a:ext cx="3132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dn.dev/quarkusmaster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8" name="Google Shape;528;p125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9" name="Google Shape;529;p125"/>
          <p:cNvSpPr txBox="1"/>
          <p:nvPr/>
        </p:nvSpPr>
        <p:spPr>
          <a:xfrm>
            <a:off x="56400" y="4762166"/>
            <a:ext cx="2406300" cy="36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solidFill>
                  <a:srgbClr val="EFEFE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dn.dev/containersmaster</a:t>
            </a:r>
            <a:endParaRPr i="0" sz="1000" u="none" cap="none" strike="noStrike">
              <a:solidFill>
                <a:srgbClr val="EFEFE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530" name="Google Shape;530;p1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39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86" name="Google Shape;586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●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●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6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7065720" y="4592520"/>
            <a:ext cx="256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bit.ly/kubemaster1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4"/>
          <p:cNvSpPr/>
          <p:nvPr/>
        </p:nvSpPr>
        <p:spPr>
          <a:xfrm>
            <a:off x="125640" y="4703760"/>
            <a:ext cx="2440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dn.dev/openshift</a:t>
            </a: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-workshop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734880" y="209520"/>
            <a:ext cx="2094119" cy="47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/>
          <p:nvPr/>
        </p:nvSpPr>
        <p:spPr>
          <a:xfrm>
            <a:off x="125640" y="4703760"/>
            <a:ext cx="2440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dn.dev/openshift</a:t>
            </a:r>
            <a:r>
              <a:rPr lang="en-US">
                <a:latin typeface="Red Hat Display"/>
                <a:ea typeface="Red Hat Display"/>
                <a:cs typeface="Red Hat Display"/>
                <a:sym typeface="Red Hat Display"/>
              </a:rPr>
              <a:t>-workshop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311760" y="444960"/>
            <a:ext cx="615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0"/>
          <p:cNvSpPr/>
          <p:nvPr/>
        </p:nvSpPr>
        <p:spPr>
          <a:xfrm>
            <a:off x="125640" y="4703760"/>
            <a:ext cx="2440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dn.dev/openshift</a:t>
            </a: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-workshop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0"/>
          <p:cNvSpPr txBox="1"/>
          <p:nvPr>
            <p:ph type="title"/>
          </p:nvPr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628560" y="1370160"/>
            <a:ext cx="78864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2" name="Google Shape;172;p40"/>
          <p:cNvSpPr txBox="1"/>
          <p:nvPr>
            <p:ph idx="10" type="dt"/>
          </p:nvPr>
        </p:nvSpPr>
        <p:spPr>
          <a:xfrm>
            <a:off x="628560" y="4767120"/>
            <a:ext cx="2057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3" name="Google Shape;173;p40"/>
          <p:cNvSpPr txBox="1"/>
          <p:nvPr>
            <p:ph idx="11" type="ftr"/>
          </p:nvPr>
        </p:nvSpPr>
        <p:spPr>
          <a:xfrm>
            <a:off x="3029040" y="4767120"/>
            <a:ext cx="3085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4" name="Google Shape;174;p40"/>
          <p:cNvSpPr txBox="1"/>
          <p:nvPr>
            <p:ph idx="12" type="sldNum"/>
          </p:nvPr>
        </p:nvSpPr>
        <p:spPr>
          <a:xfrm>
            <a:off x="6458040" y="4767120"/>
            <a:ext cx="1330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8"/>
          <p:cNvSpPr/>
          <p:nvPr/>
        </p:nvSpPr>
        <p:spPr>
          <a:xfrm>
            <a:off x="125640" y="4703760"/>
            <a:ext cx="2440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dn.dev/openshift</a:t>
            </a: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-workshop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5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8"/>
          <p:cNvSpPr txBox="1"/>
          <p:nvPr>
            <p:ph type="title"/>
          </p:nvPr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8" name="Google Shape;248;p58"/>
          <p:cNvSpPr txBox="1"/>
          <p:nvPr>
            <p:ph idx="1" type="body"/>
          </p:nvPr>
        </p:nvSpPr>
        <p:spPr>
          <a:xfrm>
            <a:off x="628560" y="1370160"/>
            <a:ext cx="75006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9" name="Google Shape;249;p58"/>
          <p:cNvSpPr txBox="1"/>
          <p:nvPr>
            <p:ph idx="10" type="dt"/>
          </p:nvPr>
        </p:nvSpPr>
        <p:spPr>
          <a:xfrm>
            <a:off x="628560" y="4767120"/>
            <a:ext cx="2057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0" name="Google Shape;250;p58"/>
          <p:cNvSpPr txBox="1"/>
          <p:nvPr>
            <p:ph idx="11" type="ftr"/>
          </p:nvPr>
        </p:nvSpPr>
        <p:spPr>
          <a:xfrm>
            <a:off x="3029040" y="4767120"/>
            <a:ext cx="3085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1" name="Google Shape;251;p58"/>
          <p:cNvSpPr txBox="1"/>
          <p:nvPr>
            <p:ph idx="12" type="sldNum"/>
          </p:nvPr>
        </p:nvSpPr>
        <p:spPr>
          <a:xfrm>
            <a:off x="6458040" y="4767120"/>
            <a:ext cx="1330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sz="1800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1"/>
          <p:cNvSpPr/>
          <p:nvPr/>
        </p:nvSpPr>
        <p:spPr>
          <a:xfrm>
            <a:off x="125640" y="4703760"/>
            <a:ext cx="2440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dn.dev/openshift</a:t>
            </a: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-workshop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7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71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7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5" name="Google Shape;305;p71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8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734880" y="209520"/>
            <a:ext cx="2094119" cy="47988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4"/>
          <p:cNvSpPr/>
          <p:nvPr/>
        </p:nvSpPr>
        <p:spPr>
          <a:xfrm>
            <a:off x="125640" y="4703760"/>
            <a:ext cx="2440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dn.dev/openshift</a:t>
            </a:r>
            <a:r>
              <a:rPr lang="en-US">
                <a:latin typeface="Red Hat Display"/>
                <a:ea typeface="Red Hat Display"/>
                <a:cs typeface="Red Hat Display"/>
                <a:sym typeface="Red Hat Display"/>
              </a:rPr>
              <a:t>-workshop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8" name="Google Shape;358;p84"/>
          <p:cNvSpPr txBox="1"/>
          <p:nvPr>
            <p:ph idx="1" type="body"/>
          </p:nvPr>
        </p:nvSpPr>
        <p:spPr>
          <a:xfrm>
            <a:off x="311760" y="1152360"/>
            <a:ext cx="39996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9" name="Google Shape;359;p84"/>
          <p:cNvSpPr txBox="1"/>
          <p:nvPr>
            <p:ph idx="2" type="body"/>
          </p:nvPr>
        </p:nvSpPr>
        <p:spPr>
          <a:xfrm>
            <a:off x="4832280" y="1152360"/>
            <a:ext cx="39996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60" name="Google Shape;360;p84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9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734880" y="209520"/>
            <a:ext cx="2094119" cy="47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97"/>
          <p:cNvSpPr/>
          <p:nvPr/>
        </p:nvSpPr>
        <p:spPr>
          <a:xfrm>
            <a:off x="125640" y="4703760"/>
            <a:ext cx="2440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dn.dev/openshift</a:t>
            </a:r>
            <a:r>
              <a:rPr lang="en-US">
                <a:latin typeface="Red Hat Display"/>
                <a:ea typeface="Red Hat Display"/>
                <a:cs typeface="Red Hat Display"/>
                <a:sym typeface="Red Hat Display"/>
              </a:rPr>
              <a:t>-workshop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97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3" name="Google Shape;413;p97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10"/>
          <p:cNvSpPr/>
          <p:nvPr/>
        </p:nvSpPr>
        <p:spPr>
          <a:xfrm>
            <a:off x="125640" y="4703760"/>
            <a:ext cx="2440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dn.dev/openshift</a:t>
            </a: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-workshop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10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11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7" name="Google Shape;467;p110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5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openshift.tv" TargetMode="External"/><Relationship Id="rId4" Type="http://schemas.openxmlformats.org/officeDocument/2006/relationships/image" Target="../media/image75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83.png"/><Relationship Id="rId4" Type="http://schemas.openxmlformats.org/officeDocument/2006/relationships/hyperlink" Target="https://dn.dev/istiobook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91.png"/><Relationship Id="rId4" Type="http://schemas.openxmlformats.org/officeDocument/2006/relationships/hyperlink" Target="https://bit.ly/mono2microdb" TargetMode="External"/><Relationship Id="rId5" Type="http://schemas.openxmlformats.org/officeDocument/2006/relationships/hyperlink" Target="https://developers.redhat.com/books/migrating-microservice-databases-relational-monolith-distributed-data/old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84.png"/><Relationship Id="rId4" Type="http://schemas.openxmlformats.org/officeDocument/2006/relationships/hyperlink" Target="https://dn.dev/k8s-patterns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89.png"/><Relationship Id="rId4" Type="http://schemas.openxmlformats.org/officeDocument/2006/relationships/hyperlink" Target="https://dn.dev/knative-cookbook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90.png"/><Relationship Id="rId4" Type="http://schemas.openxmlformats.org/officeDocument/2006/relationships/hyperlink" Target="https://dn.dev/knative-cookbook" TargetMode="External"/><Relationship Id="rId5" Type="http://schemas.openxmlformats.org/officeDocument/2006/relationships/hyperlink" Target="https://red.ht/modernize-enterprise-java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92.png"/><Relationship Id="rId4" Type="http://schemas.openxmlformats.org/officeDocument/2006/relationships/hyperlink" Target="http://redhat.com/en/summit" TargetMode="External"/><Relationship Id="rId5" Type="http://schemas.openxmlformats.org/officeDocument/2006/relationships/hyperlink" Target="https://reg.summit.redhat.com/flow/redhat/sum21/regGeneralAttendee/login" TargetMode="External"/><Relationship Id="rId6" Type="http://schemas.openxmlformats.org/officeDocument/2006/relationships/hyperlink" Target="https://www.redhat.com/en/blog/red-hat-summit-virtual-experience-2021-registration-live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s://www.redhat.com/en/summit/agenda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0.jpg"/><Relationship Id="rId4" Type="http://schemas.openxmlformats.org/officeDocument/2006/relationships/image" Target="../media/image79.jpg"/><Relationship Id="rId5" Type="http://schemas.openxmlformats.org/officeDocument/2006/relationships/image" Target="../media/image85.png"/><Relationship Id="rId6" Type="http://schemas.openxmlformats.org/officeDocument/2006/relationships/image" Target="../media/image8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6.jpg"/><Relationship Id="rId4" Type="http://schemas.openxmlformats.org/officeDocument/2006/relationships/image" Target="../media/image84.png"/><Relationship Id="rId5" Type="http://schemas.openxmlformats.org/officeDocument/2006/relationships/image" Target="../media/image8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9.png"/><Relationship Id="rId4" Type="http://schemas.openxmlformats.org/officeDocument/2006/relationships/image" Target="../media/image9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6.png"/><Relationship Id="rId4" Type="http://schemas.openxmlformats.org/officeDocument/2006/relationships/image" Target="../media/image101.png"/><Relationship Id="rId5" Type="http://schemas.openxmlformats.org/officeDocument/2006/relationships/image" Target="../media/image9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9.png"/><Relationship Id="rId4" Type="http://schemas.openxmlformats.org/officeDocument/2006/relationships/image" Target="../media/image97.png"/><Relationship Id="rId5" Type="http://schemas.openxmlformats.org/officeDocument/2006/relationships/image" Target="../media/image88.png"/><Relationship Id="rId6" Type="http://schemas.openxmlformats.org/officeDocument/2006/relationships/image" Target="../media/image90.png"/><Relationship Id="rId7" Type="http://schemas.openxmlformats.org/officeDocument/2006/relationships/image" Target="../media/image10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2.png"/><Relationship Id="rId4" Type="http://schemas.openxmlformats.org/officeDocument/2006/relationships/hyperlink" Target="https://www.amazon.com/Jakarta-Cookbook-real-world-enterprise-productive-ebook/dp/B089B7G9CC/ref=sr_1_7?crid=9W0I5BVOQ87J&amp;dchild=1&amp;keywords=jakarta+ee&amp;qid=1590931868&amp;sprefix=jakar%2Caps%2C306&amp;sr=8-7" TargetMode="External"/><Relationship Id="rId9" Type="http://schemas.openxmlformats.org/officeDocument/2006/relationships/image" Target="../media/image103.png"/><Relationship Id="rId5" Type="http://schemas.openxmlformats.org/officeDocument/2006/relationships/image" Target="../media/image92.jpg"/><Relationship Id="rId6" Type="http://schemas.openxmlformats.org/officeDocument/2006/relationships/image" Target="../media/image94.png"/><Relationship Id="rId7" Type="http://schemas.openxmlformats.org/officeDocument/2006/relationships/hyperlink" Target="https://eldermoraes.com/join/" TargetMode="External"/><Relationship Id="rId8" Type="http://schemas.openxmlformats.org/officeDocument/2006/relationships/image" Target="../media/image95.png"/><Relationship Id="rId11" Type="http://schemas.openxmlformats.org/officeDocument/2006/relationships/image" Target="../media/image105.png"/><Relationship Id="rId10" Type="http://schemas.openxmlformats.org/officeDocument/2006/relationships/hyperlink" Target="https://leanpub.com/software-architecture-guid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2.png"/><Relationship Id="rId4" Type="http://schemas.openxmlformats.org/officeDocument/2006/relationships/hyperlink" Target="https://www.amazon.com/Jakarta-Cookbook-real-world-enterprise-productive-ebook/dp/B089B7G9CC/ref=sr_1_7?crid=9W0I5BVOQ87J&amp;dchild=1&amp;keywords=jakarta+ee&amp;qid=1590931868&amp;sprefix=jakar%2Caps%2C306&amp;sr=8-7" TargetMode="External"/><Relationship Id="rId9" Type="http://schemas.openxmlformats.org/officeDocument/2006/relationships/image" Target="../media/image115.png"/><Relationship Id="rId5" Type="http://schemas.openxmlformats.org/officeDocument/2006/relationships/image" Target="../media/image92.jpg"/><Relationship Id="rId6" Type="http://schemas.openxmlformats.org/officeDocument/2006/relationships/image" Target="../media/image94.png"/><Relationship Id="rId7" Type="http://schemas.openxmlformats.org/officeDocument/2006/relationships/hyperlink" Target="http://youtube.eldermoraes.com" TargetMode="External"/><Relationship Id="rId8" Type="http://schemas.openxmlformats.org/officeDocument/2006/relationships/image" Target="../media/image95.png"/><Relationship Id="rId11" Type="http://schemas.openxmlformats.org/officeDocument/2006/relationships/image" Target="../media/image104.png"/><Relationship Id="rId10" Type="http://schemas.openxmlformats.org/officeDocument/2006/relationships/hyperlink" Target="https://leanpub.com/manual-arquitetura-softwar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9.png"/><Relationship Id="rId4" Type="http://schemas.openxmlformats.org/officeDocument/2006/relationships/hyperlink" Target="https://www.menti.com/q5a9g5vqnm" TargetMode="External"/><Relationship Id="rId5" Type="http://schemas.openxmlformats.org/officeDocument/2006/relationships/hyperlink" Target="https://en.wikipedia.org/wiki/The_School_of_Athens" TargetMode="External"/><Relationship Id="rId6" Type="http://schemas.openxmlformats.org/officeDocument/2006/relationships/image" Target="../media/image10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8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112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07.png"/><Relationship Id="rId8" Type="http://schemas.openxmlformats.org/officeDocument/2006/relationships/image" Target="../media/image110.png"/><Relationship Id="rId10" Type="http://schemas.openxmlformats.org/officeDocument/2006/relationships/image" Target="../media/image1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6.png"/><Relationship Id="rId4" Type="http://schemas.openxmlformats.org/officeDocument/2006/relationships/hyperlink" Target="https://hybrid-cloud-frontend-hybrid-cloud.rhd-fra02-apr06-2195887-4c50a18a6ae19b704aa10d04d75751f8-0000.eu-de.containers.appdomain.cloud/" TargetMode="External"/><Relationship Id="rId5" Type="http://schemas.openxmlformats.org/officeDocument/2006/relationships/hyperlink" Target="https://github.com/redhat-developer-demos/hybrid-cloud/" TargetMode="External"/><Relationship Id="rId6" Type="http://schemas.openxmlformats.org/officeDocument/2006/relationships/image" Target="../media/image1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5.png"/><Relationship Id="rId4" Type="http://schemas.openxmlformats.org/officeDocument/2006/relationships/hyperlink" Target="https://www.menti.com/ne87oijii3" TargetMode="External"/><Relationship Id="rId5" Type="http://schemas.openxmlformats.org/officeDocument/2006/relationships/image" Target="../media/image1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1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hdevnation.slack.com/archives/C01DUG759U0" TargetMode="External"/><Relationship Id="rId4" Type="http://schemas.openxmlformats.org/officeDocument/2006/relationships/hyperlink" Target="https://slack.com/" TargetMode="External"/><Relationship Id="rId9" Type="http://schemas.openxmlformats.org/officeDocument/2006/relationships/image" Target="../media/image66.png"/><Relationship Id="rId5" Type="http://schemas.openxmlformats.org/officeDocument/2006/relationships/hyperlink" Target="https://github.com/" TargetMode="External"/><Relationship Id="rId6" Type="http://schemas.openxmlformats.org/officeDocument/2006/relationships/hyperlink" Target="https://github.com/join" TargetMode="External"/><Relationship Id="rId7" Type="http://schemas.openxmlformats.org/officeDocument/2006/relationships/image" Target="../media/image63.png"/><Relationship Id="rId8" Type="http://schemas.openxmlformats.org/officeDocument/2006/relationships/image" Target="../media/image5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6.png"/><Relationship Id="rId4" Type="http://schemas.openxmlformats.org/officeDocument/2006/relationships/image" Target="../media/image1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7.png"/><Relationship Id="rId4" Type="http://schemas.openxmlformats.org/officeDocument/2006/relationships/image" Target="../media/image133.png"/><Relationship Id="rId5" Type="http://schemas.openxmlformats.org/officeDocument/2006/relationships/image" Target="../media/image1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s.redhat.com/developer-sandbox" TargetMode="External"/><Relationship Id="rId4" Type="http://schemas.openxmlformats.org/officeDocument/2006/relationships/image" Target="../media/image5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6.png"/><Relationship Id="rId4" Type="http://schemas.openxmlformats.org/officeDocument/2006/relationships/image" Target="../media/image1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1.png"/><Relationship Id="rId4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5.png"/><Relationship Id="rId4" Type="http://schemas.openxmlformats.org/officeDocument/2006/relationships/image" Target="../media/image139.png"/><Relationship Id="rId9" Type="http://schemas.openxmlformats.org/officeDocument/2006/relationships/image" Target="../media/image137.png"/><Relationship Id="rId5" Type="http://schemas.openxmlformats.org/officeDocument/2006/relationships/image" Target="../media/image141.png"/><Relationship Id="rId6" Type="http://schemas.openxmlformats.org/officeDocument/2006/relationships/image" Target="../media/image138.png"/><Relationship Id="rId7" Type="http://schemas.openxmlformats.org/officeDocument/2006/relationships/image" Target="../media/image140.png"/><Relationship Id="rId8" Type="http://schemas.openxmlformats.org/officeDocument/2006/relationships/image" Target="../media/image143.png"/><Relationship Id="rId11" Type="http://schemas.openxmlformats.org/officeDocument/2006/relationships/hyperlink" Target="https://kubernetes.io/docs/tasks/administer-cluster/configure-upgrade-etcd/" TargetMode="External"/><Relationship Id="rId10" Type="http://schemas.openxmlformats.org/officeDocument/2006/relationships/image" Target="../media/image142.jpg"/><Relationship Id="rId12" Type="http://schemas.openxmlformats.org/officeDocument/2006/relationships/image" Target="../media/image13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7.png"/><Relationship Id="rId4" Type="http://schemas.openxmlformats.org/officeDocument/2006/relationships/image" Target="../media/image147.jpg"/><Relationship Id="rId5" Type="http://schemas.openxmlformats.org/officeDocument/2006/relationships/image" Target="../media/image1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5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Relationship Id="rId5" Type="http://schemas.openxmlformats.org/officeDocument/2006/relationships/image" Target="../media/image141.png"/><Relationship Id="rId6" Type="http://schemas.openxmlformats.org/officeDocument/2006/relationships/image" Target="../media/image138.png"/><Relationship Id="rId7" Type="http://schemas.openxmlformats.org/officeDocument/2006/relationships/image" Target="../media/image140.png"/><Relationship Id="rId8" Type="http://schemas.openxmlformats.org/officeDocument/2006/relationships/image" Target="../media/image145.png"/><Relationship Id="rId10" Type="http://schemas.openxmlformats.org/officeDocument/2006/relationships/image" Target="../media/image14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5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Relationship Id="rId5" Type="http://schemas.openxmlformats.org/officeDocument/2006/relationships/image" Target="../media/image141.png"/><Relationship Id="rId6" Type="http://schemas.openxmlformats.org/officeDocument/2006/relationships/image" Target="../media/image138.png"/><Relationship Id="rId7" Type="http://schemas.openxmlformats.org/officeDocument/2006/relationships/image" Target="../media/image140.png"/><Relationship Id="rId8" Type="http://schemas.openxmlformats.org/officeDocument/2006/relationships/image" Target="../media/image145.png"/><Relationship Id="rId10" Type="http://schemas.openxmlformats.org/officeDocument/2006/relationships/image" Target="../media/image14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5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Relationship Id="rId5" Type="http://schemas.openxmlformats.org/officeDocument/2006/relationships/image" Target="../media/image141.png"/><Relationship Id="rId6" Type="http://schemas.openxmlformats.org/officeDocument/2006/relationships/image" Target="../media/image138.png"/><Relationship Id="rId7" Type="http://schemas.openxmlformats.org/officeDocument/2006/relationships/image" Target="../media/image140.png"/><Relationship Id="rId8" Type="http://schemas.openxmlformats.org/officeDocument/2006/relationships/image" Target="../media/image145.png"/><Relationship Id="rId10" Type="http://schemas.openxmlformats.org/officeDocument/2006/relationships/image" Target="../media/image1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5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Relationship Id="rId5" Type="http://schemas.openxmlformats.org/officeDocument/2006/relationships/image" Target="../media/image141.png"/><Relationship Id="rId6" Type="http://schemas.openxmlformats.org/officeDocument/2006/relationships/image" Target="../media/image138.png"/><Relationship Id="rId7" Type="http://schemas.openxmlformats.org/officeDocument/2006/relationships/image" Target="../media/image140.png"/><Relationship Id="rId8" Type="http://schemas.openxmlformats.org/officeDocument/2006/relationships/image" Target="../media/image145.png"/><Relationship Id="rId10" Type="http://schemas.openxmlformats.org/officeDocument/2006/relationships/image" Target="../media/image14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5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Relationship Id="rId5" Type="http://schemas.openxmlformats.org/officeDocument/2006/relationships/image" Target="../media/image141.png"/><Relationship Id="rId6" Type="http://schemas.openxmlformats.org/officeDocument/2006/relationships/image" Target="../media/image138.png"/><Relationship Id="rId7" Type="http://schemas.openxmlformats.org/officeDocument/2006/relationships/image" Target="../media/image140.png"/><Relationship Id="rId8" Type="http://schemas.openxmlformats.org/officeDocument/2006/relationships/image" Target="../media/image145.png"/><Relationship Id="rId10" Type="http://schemas.openxmlformats.org/officeDocument/2006/relationships/image" Target="../media/image15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1.png"/><Relationship Id="rId4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2.png"/><Relationship Id="rId4" Type="http://schemas.openxmlformats.org/officeDocument/2006/relationships/image" Target="../media/image157.png"/><Relationship Id="rId5" Type="http://schemas.openxmlformats.org/officeDocument/2006/relationships/image" Target="../media/image153.png"/><Relationship Id="rId6" Type="http://schemas.openxmlformats.org/officeDocument/2006/relationships/image" Target="../media/image1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4.png"/><Relationship Id="rId4" Type="http://schemas.openxmlformats.org/officeDocument/2006/relationships/image" Target="../media/image1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5.png"/><Relationship Id="rId4" Type="http://schemas.openxmlformats.org/officeDocument/2006/relationships/image" Target="../media/image157.png"/><Relationship Id="rId5" Type="http://schemas.openxmlformats.org/officeDocument/2006/relationships/image" Target="../media/image1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65.png"/><Relationship Id="rId4" Type="http://schemas.openxmlformats.org/officeDocument/2006/relationships/image" Target="../media/image162.png"/><Relationship Id="rId5" Type="http://schemas.openxmlformats.org/officeDocument/2006/relationships/image" Target="../media/image19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61.png"/><Relationship Id="rId4" Type="http://schemas.openxmlformats.org/officeDocument/2006/relationships/image" Target="../media/image153.png"/><Relationship Id="rId5" Type="http://schemas.openxmlformats.org/officeDocument/2006/relationships/image" Target="../media/image1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1.png"/><Relationship Id="rId4" Type="http://schemas.openxmlformats.org/officeDocument/2006/relationships/image" Target="../media/image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developers.redhat.com/developer-sandbox" TargetMode="External"/><Relationship Id="rId4" Type="http://schemas.openxmlformats.org/officeDocument/2006/relationships/hyperlink" Target="https://bit.ly/codemotion-openshift" TargetMode="External"/><Relationship Id="rId5" Type="http://schemas.openxmlformats.org/officeDocument/2006/relationships/hyperlink" Target="https://redhat-scholars.github.io/openshift-starter-guides/rhs-openshift-starter-guides/4.8/index.html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ithub.com/redhat-scholars/openshift-starter-guides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bit.ly/openshift-lab-orange" TargetMode="External"/><Relationship Id="rId4" Type="http://schemas.openxmlformats.org/officeDocument/2006/relationships/image" Target="../media/image16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7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developers.redhat.com/developer-sandbox" TargetMode="External"/><Relationship Id="rId4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amihalce@redhat.com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82.png"/><Relationship Id="rId6" Type="http://schemas.openxmlformats.org/officeDocument/2006/relationships/image" Target="../media/image7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menti.com/wxio5dugfr" TargetMode="External"/><Relationship Id="rId4" Type="http://schemas.openxmlformats.org/officeDocument/2006/relationships/image" Target="../media/image182.png"/><Relationship Id="rId5" Type="http://schemas.openxmlformats.org/officeDocument/2006/relationships/hyperlink" Target="https://en.wikipedia.org/wiki/To_be,_or_not_to_be" TargetMode="External"/><Relationship Id="rId6" Type="http://schemas.openxmlformats.org/officeDocument/2006/relationships/image" Target="../media/image176.png"/><Relationship Id="rId7" Type="http://schemas.openxmlformats.org/officeDocument/2006/relationships/image" Target="../media/image18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8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9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gnu.org/philosophy/free-sw.en.html" TargetMode="External"/><Relationship Id="rId4" Type="http://schemas.openxmlformats.org/officeDocument/2006/relationships/hyperlink" Target="https://www.redhat.com/en/topics/open-source/what-is-open-source" TargetMode="External"/><Relationship Id="rId9" Type="http://schemas.openxmlformats.org/officeDocument/2006/relationships/hyperlink" Target="https://openshift.tv" TargetMode="External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Relationship Id="rId8" Type="http://schemas.openxmlformats.org/officeDocument/2006/relationships/image" Target="../media/image8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9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9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86.png"/><Relationship Id="rId4" Type="http://schemas.openxmlformats.org/officeDocument/2006/relationships/hyperlink" Target="https://docs.openshift.com/container-platform/4.6/service_mesh/v2x/installing-ossm.html" TargetMode="External"/><Relationship Id="rId5" Type="http://schemas.openxmlformats.org/officeDocument/2006/relationships/hyperlink" Target="https://docs.openshift.com/container-platform/4.6/service_mesh/v2x/prepare-to-deploy-applications-ossm.html" TargetMode="External"/><Relationship Id="rId6" Type="http://schemas.openxmlformats.org/officeDocument/2006/relationships/hyperlink" Target="https://istio.io/latest/docs/tasks/traffic-management/request-routing/" TargetMode="External"/><Relationship Id="rId7" Type="http://schemas.openxmlformats.org/officeDocument/2006/relationships/hyperlink" Target="http://istio-ingressgateway-istio-system.rhd-fra02-apr06-2195887-4c50a18a6ae19b704aa10d04d75751f8-0000.eu-de.containers.appdomain.cloud/productpage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8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87.png"/><Relationship Id="rId4" Type="http://schemas.openxmlformats.org/officeDocument/2006/relationships/image" Target="../media/image181.png"/><Relationship Id="rId5" Type="http://schemas.openxmlformats.org/officeDocument/2006/relationships/image" Target="../media/image17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88.png"/><Relationship Id="rId4" Type="http://schemas.openxmlformats.org/officeDocument/2006/relationships/image" Target="../media/image178.png"/><Relationship Id="rId5" Type="http://schemas.openxmlformats.org/officeDocument/2006/relationships/hyperlink" Target="https://redhat-developer-demos.github.io/knative-tutorial/knative-tutorial/index.html" TargetMode="External"/><Relationship Id="rId6" Type="http://schemas.openxmlformats.org/officeDocument/2006/relationships/hyperlink" Target="https://github.com/burrsutter/knative-kafka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1.png"/><Relationship Id="rId4" Type="http://schemas.openxmlformats.org/officeDocument/2006/relationships/image" Target="../media/image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85.png"/><Relationship Id="rId4" Type="http://schemas.openxmlformats.org/officeDocument/2006/relationships/hyperlink" Target="https://redhat-scholars.github.io/istio-tutorial/i" TargetMode="External"/><Relationship Id="rId5" Type="http://schemas.openxmlformats.org/officeDocument/2006/relationships/hyperlink" Target="http://dn.dev/openshift-tutorial" TargetMode="External"/><Relationship Id="rId6" Type="http://schemas.openxmlformats.org/officeDocument/2006/relationships/hyperlink" Target="http://dn.dev/openshift-tutorial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learn.openshift.com" TargetMode="External"/><Relationship Id="rId4" Type="http://schemas.openxmlformats.org/officeDocument/2006/relationships/hyperlink" Target="https://learn.openshift.com/playgrounds/openshift46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developers.redhat.com/developer-sandbox" TargetMode="Externa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2424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1680"/>
            <a:ext cx="9520200" cy="535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187"/>
          <p:cNvSpPr txBox="1"/>
          <p:nvPr/>
        </p:nvSpPr>
        <p:spPr>
          <a:xfrm>
            <a:off x="8877960" y="4908240"/>
            <a:ext cx="105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6625" lIns="26625" spcFirstLastPara="1" rIns="26625" wrap="square" tIns="2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2" name="Google Shape;1002;p187"/>
          <p:cNvSpPr/>
          <p:nvPr/>
        </p:nvSpPr>
        <p:spPr>
          <a:xfrm>
            <a:off x="572040" y="1852560"/>
            <a:ext cx="8239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Getting Started with OpenShift for Developers</a:t>
            </a:r>
            <a:endParaRPr b="0" i="0" sz="4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3" name="Google Shape;1003;p187"/>
          <p:cNvPicPr preferRelativeResize="0"/>
          <p:nvPr/>
        </p:nvPicPr>
        <p:blipFill rotWithShape="1">
          <a:blip r:embed="rId4">
            <a:alphaModFix/>
          </a:blip>
          <a:srcRect b="18362" l="0" r="0" t="18362"/>
          <a:stretch/>
        </p:blipFill>
        <p:spPr>
          <a:xfrm>
            <a:off x="624600" y="382320"/>
            <a:ext cx="2534759" cy="82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87"/>
          <p:cNvPicPr preferRelativeResize="0"/>
          <p:nvPr/>
        </p:nvPicPr>
        <p:blipFill rotWithShape="1">
          <a:blip r:embed="rId5">
            <a:alphaModFix/>
          </a:blip>
          <a:srcRect b="189" l="0" r="0" t="189"/>
          <a:stretch/>
        </p:blipFill>
        <p:spPr>
          <a:xfrm>
            <a:off x="7707600" y="3886200"/>
            <a:ext cx="1024560" cy="332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87"/>
          <p:cNvSpPr/>
          <p:nvPr/>
        </p:nvSpPr>
        <p:spPr>
          <a:xfrm>
            <a:off x="250483" y="4605350"/>
            <a:ext cx="4408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Today’s slides are here: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dn.dev/openshift</a:t>
            </a:r>
            <a:r>
              <a:rPr b="1"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-workshop</a:t>
            </a:r>
            <a:endParaRPr b="1" i="0" sz="14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96"/>
          <p:cNvSpPr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Fabio Di Vita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96"/>
          <p:cNvSpPr/>
          <p:nvPr/>
        </p:nvSpPr>
        <p:spPr>
          <a:xfrm>
            <a:off x="3203350" y="1268275"/>
            <a:ext cx="56106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$ oc whoami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Solution Architect working with Global System Integrator across EMEA. Developer Background 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Preferred Quote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Sometimes you eat the bar, sometimes the bar eats you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       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             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96"/>
          <p:cNvSpPr txBox="1"/>
          <p:nvPr/>
        </p:nvSpPr>
        <p:spPr>
          <a:xfrm>
            <a:off x="3892450" y="4343525"/>
            <a:ext cx="492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OpenShift.TV</a:t>
            </a:r>
            <a:r>
              <a:rPr lang="en-US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Coffee Break Bi-Weekly on Wed 10 AM CEST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094" name="Google Shape;1094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50" y="154565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286"/>
          <p:cNvSpPr txBox="1"/>
          <p:nvPr/>
        </p:nvSpPr>
        <p:spPr>
          <a:xfrm>
            <a:off x="4626720" y="2736000"/>
            <a:ext cx="37356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https://dn.dev/istiobook</a:t>
            </a:r>
            <a:endParaRPr strike="noStrike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995" name="Google Shape;2995;p286"/>
          <p:cNvPicPr preferRelativeResize="0"/>
          <p:nvPr/>
        </p:nvPicPr>
        <p:blipFill rotWithShape="1">
          <a:blip r:embed="rId3">
            <a:alphaModFix/>
          </a:blip>
          <a:srcRect b="0" l="298" r="288" t="0"/>
          <a:stretch/>
        </p:blipFill>
        <p:spPr>
          <a:xfrm>
            <a:off x="1316880" y="137160"/>
            <a:ext cx="2989800" cy="44618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3F3F3">
                <a:alpha val="50000"/>
              </a:srgbClr>
            </a:outerShdw>
          </a:effectLst>
        </p:spPr>
      </p:pic>
      <p:grpSp>
        <p:nvGrpSpPr>
          <p:cNvPr id="2996" name="Google Shape;2996;p286"/>
          <p:cNvGrpSpPr/>
          <p:nvPr/>
        </p:nvGrpSpPr>
        <p:grpSpPr>
          <a:xfrm>
            <a:off x="5836680" y="2328120"/>
            <a:ext cx="1322700" cy="407580"/>
            <a:chOff x="5836680" y="2328120"/>
            <a:chExt cx="1322700" cy="407580"/>
          </a:xfrm>
        </p:grpSpPr>
        <p:sp>
          <p:nvSpPr>
            <p:cNvPr id="2997" name="Google Shape;2997;p286"/>
            <p:cNvSpPr/>
            <p:nvPr/>
          </p:nvSpPr>
          <p:spPr>
            <a:xfrm>
              <a:off x="5836680" y="2358000"/>
              <a:ext cx="1322700" cy="37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86"/>
            <p:cNvSpPr/>
            <p:nvPr/>
          </p:nvSpPr>
          <p:spPr>
            <a:xfrm>
              <a:off x="5998680" y="2328120"/>
              <a:ext cx="11607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u="sng" strike="noStrike">
                  <a:solidFill>
                    <a:schemeClr val="hlink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4"/>
                </a:rPr>
                <a:t>Download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4" name="Google Shape;3004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550" y="300725"/>
            <a:ext cx="2849100" cy="4297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3F3F3">
                <a:alpha val="50000"/>
              </a:srgbClr>
            </a:outerShdw>
          </a:effectLst>
        </p:spPr>
      </p:pic>
      <p:sp>
        <p:nvSpPr>
          <p:cNvPr id="3005" name="Google Shape;3005;p287"/>
          <p:cNvSpPr txBox="1"/>
          <p:nvPr/>
        </p:nvSpPr>
        <p:spPr>
          <a:xfrm>
            <a:off x="4630220" y="2823850"/>
            <a:ext cx="37356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https://bit.ly/mono2microdb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3006" name="Google Shape;3006;p287"/>
          <p:cNvGrpSpPr/>
          <p:nvPr/>
        </p:nvGrpSpPr>
        <p:grpSpPr>
          <a:xfrm>
            <a:off x="5836680" y="2328120"/>
            <a:ext cx="1322700" cy="407580"/>
            <a:chOff x="5836680" y="2328120"/>
            <a:chExt cx="1322700" cy="407580"/>
          </a:xfrm>
        </p:grpSpPr>
        <p:sp>
          <p:nvSpPr>
            <p:cNvPr id="3007" name="Google Shape;3007;p287"/>
            <p:cNvSpPr/>
            <p:nvPr/>
          </p:nvSpPr>
          <p:spPr>
            <a:xfrm>
              <a:off x="5836680" y="2358000"/>
              <a:ext cx="1322700" cy="37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87"/>
            <p:cNvSpPr/>
            <p:nvPr/>
          </p:nvSpPr>
          <p:spPr>
            <a:xfrm>
              <a:off x="5998680" y="2328120"/>
              <a:ext cx="11607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u="sng" strike="noStrike">
                  <a:solidFill>
                    <a:schemeClr val="hlink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5"/>
                </a:rPr>
                <a:t>Download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3" name="Google Shape;3013;p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880" y="137160"/>
            <a:ext cx="2989801" cy="44618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F3F3F3">
                <a:alpha val="50000"/>
              </a:srgbClr>
            </a:outerShdw>
          </a:effectLst>
        </p:spPr>
      </p:pic>
      <p:grpSp>
        <p:nvGrpSpPr>
          <p:cNvPr id="3014" name="Google Shape;3014;p288"/>
          <p:cNvGrpSpPr/>
          <p:nvPr/>
        </p:nvGrpSpPr>
        <p:grpSpPr>
          <a:xfrm>
            <a:off x="5836680" y="2328120"/>
            <a:ext cx="1322700" cy="407580"/>
            <a:chOff x="5836680" y="2328120"/>
            <a:chExt cx="1322700" cy="407580"/>
          </a:xfrm>
        </p:grpSpPr>
        <p:sp>
          <p:nvSpPr>
            <p:cNvPr id="3015" name="Google Shape;3015;p288"/>
            <p:cNvSpPr/>
            <p:nvPr/>
          </p:nvSpPr>
          <p:spPr>
            <a:xfrm>
              <a:off x="5836680" y="2358000"/>
              <a:ext cx="1322700" cy="37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88"/>
            <p:cNvSpPr/>
            <p:nvPr/>
          </p:nvSpPr>
          <p:spPr>
            <a:xfrm>
              <a:off x="5998680" y="2328120"/>
              <a:ext cx="11607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u="sng" strike="noStrike">
                  <a:solidFill>
                    <a:schemeClr val="hlink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4"/>
                </a:rPr>
                <a:t>Download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7" name="Google Shape;3017;p288"/>
          <p:cNvSpPr/>
          <p:nvPr/>
        </p:nvSpPr>
        <p:spPr>
          <a:xfrm>
            <a:off x="5256360" y="2786040"/>
            <a:ext cx="2483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https://dn.dev/k8s-patterns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2" name="Google Shape;3022;p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920" y="113760"/>
            <a:ext cx="3090961" cy="46126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F3F3F3">
                <a:alpha val="50000"/>
              </a:srgbClr>
            </a:outerShdw>
          </a:effectLst>
        </p:spPr>
      </p:pic>
      <p:grpSp>
        <p:nvGrpSpPr>
          <p:cNvPr id="3023" name="Google Shape;3023;p289"/>
          <p:cNvGrpSpPr/>
          <p:nvPr/>
        </p:nvGrpSpPr>
        <p:grpSpPr>
          <a:xfrm>
            <a:off x="5836680" y="2328120"/>
            <a:ext cx="1322700" cy="407580"/>
            <a:chOff x="5836680" y="2328120"/>
            <a:chExt cx="1322700" cy="407580"/>
          </a:xfrm>
        </p:grpSpPr>
        <p:sp>
          <p:nvSpPr>
            <p:cNvPr id="3024" name="Google Shape;3024;p289"/>
            <p:cNvSpPr/>
            <p:nvPr/>
          </p:nvSpPr>
          <p:spPr>
            <a:xfrm>
              <a:off x="5836680" y="2358000"/>
              <a:ext cx="1322700" cy="37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89"/>
            <p:cNvSpPr/>
            <p:nvPr/>
          </p:nvSpPr>
          <p:spPr>
            <a:xfrm>
              <a:off x="5998680" y="2328120"/>
              <a:ext cx="11607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u="sng" strike="noStrike">
                  <a:solidFill>
                    <a:schemeClr val="hlink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4"/>
                </a:rPr>
                <a:t>Download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6" name="Google Shape;3026;p289"/>
          <p:cNvSpPr/>
          <p:nvPr/>
        </p:nvSpPr>
        <p:spPr>
          <a:xfrm>
            <a:off x="5256360" y="2786040"/>
            <a:ext cx="2483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dn.dev/knative-cookbook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" name="Google Shape;3031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00" y="521075"/>
            <a:ext cx="2991775" cy="400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2" name="Google Shape;3032;p290"/>
          <p:cNvGrpSpPr/>
          <p:nvPr/>
        </p:nvGrpSpPr>
        <p:grpSpPr>
          <a:xfrm>
            <a:off x="5836680" y="2328120"/>
            <a:ext cx="1322700" cy="407580"/>
            <a:chOff x="5836680" y="2328120"/>
            <a:chExt cx="1322700" cy="407580"/>
          </a:xfrm>
        </p:grpSpPr>
        <p:sp>
          <p:nvSpPr>
            <p:cNvPr id="3033" name="Google Shape;3033;p290"/>
            <p:cNvSpPr/>
            <p:nvPr/>
          </p:nvSpPr>
          <p:spPr>
            <a:xfrm>
              <a:off x="5836680" y="2358000"/>
              <a:ext cx="1322700" cy="37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90"/>
            <p:cNvSpPr/>
            <p:nvPr/>
          </p:nvSpPr>
          <p:spPr>
            <a:xfrm>
              <a:off x="5998680" y="2328120"/>
              <a:ext cx="11607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u="sng" strike="noStrike">
                  <a:solidFill>
                    <a:schemeClr val="hlink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4"/>
                </a:rPr>
                <a:t>Download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5" name="Google Shape;3035;p290"/>
          <p:cNvSpPr/>
          <p:nvPr/>
        </p:nvSpPr>
        <p:spPr>
          <a:xfrm>
            <a:off x="4920600" y="2810800"/>
            <a:ext cx="3483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https://red.ht/modernize-enterprise-java</a:t>
            </a:r>
            <a:endParaRPr b="0" sz="14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291"/>
          <p:cNvSpPr txBox="1"/>
          <p:nvPr/>
        </p:nvSpPr>
        <p:spPr>
          <a:xfrm>
            <a:off x="-94" y="539513"/>
            <a:ext cx="88458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Red Hat Summit Virtual Experience</a:t>
            </a:r>
            <a:endParaRPr sz="2700">
              <a:solidFill>
                <a:srgbClr val="EE0000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041" name="Google Shape;3041;p291"/>
          <p:cNvSpPr txBox="1"/>
          <p:nvPr/>
        </p:nvSpPr>
        <p:spPr>
          <a:xfrm>
            <a:off x="1681369" y="954356"/>
            <a:ext cx="54996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Two-part virtual experience. One registration.</a:t>
            </a:r>
            <a:endParaRPr sz="15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042" name="Google Shape;3042;p291"/>
          <p:cNvSpPr txBox="1"/>
          <p:nvPr/>
        </p:nvSpPr>
        <p:spPr>
          <a:xfrm>
            <a:off x="808313" y="1520681"/>
            <a:ext cx="3545700" cy="421500"/>
          </a:xfrm>
          <a:prstGeom prst="rect">
            <a:avLst/>
          </a:prstGeom>
          <a:solidFill>
            <a:srgbClr val="0097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APRIL 27-28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043" name="Google Shape;3043;p291"/>
          <p:cNvSpPr txBox="1"/>
          <p:nvPr/>
        </p:nvSpPr>
        <p:spPr>
          <a:xfrm>
            <a:off x="808313" y="2055750"/>
            <a:ext cx="3545700" cy="1779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What to expect:</a:t>
            </a:r>
            <a:endParaRPr b="1"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ed Hat Text"/>
              <a:buChar char="❖"/>
            </a:pPr>
            <a:r>
              <a:rPr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Keynotes from Red Hat thought leaders</a:t>
            </a:r>
            <a:endParaRPr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ed Hat Text"/>
              <a:buChar char="❖"/>
            </a:pPr>
            <a:r>
              <a:rPr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Exciting news and announcements</a:t>
            </a:r>
            <a:endParaRPr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ed Hat Text"/>
              <a:buChar char="❖"/>
            </a:pPr>
            <a:r>
              <a:rPr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Global customer and partner spotlights</a:t>
            </a:r>
            <a:endParaRPr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ed Hat Text"/>
              <a:buChar char="❖"/>
            </a:pPr>
            <a:r>
              <a:rPr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Live demo</a:t>
            </a:r>
            <a:endParaRPr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ed Hat Text"/>
              <a:buChar char="❖"/>
            </a:pPr>
            <a:r>
              <a:rPr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Access to Red Hat experts</a:t>
            </a:r>
            <a:endParaRPr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ed Hat Text"/>
              <a:buChar char="❖"/>
            </a:pPr>
            <a:r>
              <a:rPr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Games and entertainment</a:t>
            </a:r>
            <a:endParaRPr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044" name="Google Shape;3044;p291"/>
          <p:cNvSpPr txBox="1"/>
          <p:nvPr/>
        </p:nvSpPr>
        <p:spPr>
          <a:xfrm>
            <a:off x="4491600" y="1520681"/>
            <a:ext cx="3545700" cy="421500"/>
          </a:xfrm>
          <a:prstGeom prst="rect">
            <a:avLst/>
          </a:prstGeom>
          <a:solidFill>
            <a:srgbClr val="0097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JUNE 15-16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045" name="Google Shape;3045;p291"/>
          <p:cNvSpPr txBox="1"/>
          <p:nvPr/>
        </p:nvSpPr>
        <p:spPr>
          <a:xfrm>
            <a:off x="4491600" y="2055750"/>
            <a:ext cx="3545700" cy="1779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What to expect:</a:t>
            </a:r>
            <a:endParaRPr b="1"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ed Hat Text"/>
              <a:buChar char="❖"/>
            </a:pPr>
            <a:r>
              <a:rPr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7 channels of breakout sessions</a:t>
            </a:r>
            <a:endParaRPr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ed Hat Text"/>
              <a:buChar char="❖"/>
            </a:pPr>
            <a:r>
              <a:rPr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Technical, deep-dive content</a:t>
            </a:r>
            <a:endParaRPr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ed Hat Text"/>
              <a:buChar char="❖"/>
            </a:pPr>
            <a:r>
              <a:rPr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Even more access to Red Hat experts</a:t>
            </a:r>
            <a:endParaRPr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ed Hat Text"/>
              <a:buChar char="❖"/>
            </a:pPr>
            <a:r>
              <a:rPr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Customer stories and global content</a:t>
            </a:r>
            <a:endParaRPr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ed Hat Text"/>
              <a:buChar char="❖"/>
            </a:pPr>
            <a:r>
              <a:rPr lang="en-US" sz="13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Demos, chat lounges &amp; community engagement</a:t>
            </a:r>
            <a:endParaRPr sz="13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3046" name="Google Shape;3046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475" y="4695795"/>
            <a:ext cx="977456" cy="231206"/>
          </a:xfrm>
          <a:prstGeom prst="rect">
            <a:avLst/>
          </a:prstGeom>
          <a:noFill/>
          <a:ln>
            <a:noFill/>
          </a:ln>
        </p:spPr>
      </p:pic>
      <p:sp>
        <p:nvSpPr>
          <p:cNvPr id="3047" name="Google Shape;3047;p291"/>
          <p:cNvSpPr txBox="1"/>
          <p:nvPr/>
        </p:nvSpPr>
        <p:spPr>
          <a:xfrm>
            <a:off x="-94" y="4341225"/>
            <a:ext cx="9144000" cy="802200"/>
          </a:xfrm>
          <a:prstGeom prst="rect">
            <a:avLst/>
          </a:prstGeom>
          <a:solidFill>
            <a:srgbClr val="0097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Visit </a:t>
            </a:r>
            <a:r>
              <a:rPr lang="en-US" sz="15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website</a:t>
            </a:r>
            <a:r>
              <a:rPr lang="en-US" sz="15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and </a:t>
            </a:r>
            <a:r>
              <a:rPr b="1" lang="en-US" sz="15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r</a:t>
            </a:r>
            <a:r>
              <a:rPr b="1" lang="en-US" sz="15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egist</a:t>
            </a:r>
            <a:r>
              <a:rPr b="1" lang="en-US" sz="15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er now</a:t>
            </a:r>
            <a:r>
              <a:rPr b="1" lang="en-US" sz="15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b="1" sz="15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R</a:t>
            </a:r>
            <a:r>
              <a:rPr lang="en-US" sz="15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ead the blog</a:t>
            </a:r>
            <a:r>
              <a:rPr lang="en-US" sz="15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for more information</a:t>
            </a:r>
            <a:endParaRPr b="1"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292"/>
          <p:cNvSpPr txBox="1"/>
          <p:nvPr>
            <p:ph type="title"/>
          </p:nvPr>
        </p:nvSpPr>
        <p:spPr>
          <a:xfrm>
            <a:off x="1754844" y="2347388"/>
            <a:ext cx="6903300" cy="7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Red Hat Display"/>
                <a:ea typeface="Red Hat Display"/>
                <a:cs typeface="Red Hat Display"/>
                <a:sym typeface="Red Hat Display"/>
              </a:rPr>
              <a:t>Red Hat Summit 2021</a:t>
            </a:r>
            <a:endParaRPr sz="45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053" name="Google Shape;3053;p292"/>
          <p:cNvSpPr txBox="1"/>
          <p:nvPr/>
        </p:nvSpPr>
        <p:spPr>
          <a:xfrm>
            <a:off x="1767400" y="2997625"/>
            <a:ext cx="656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https://www.redhat.com/en/summit/agenda</a:t>
            </a:r>
            <a:endParaRPr sz="22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293"/>
          <p:cNvSpPr txBox="1"/>
          <p:nvPr/>
        </p:nvSpPr>
        <p:spPr>
          <a:xfrm>
            <a:off x="826560" y="2151000"/>
            <a:ext cx="7490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Thank You!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9" name="Google Shape;3059;p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9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0" name="Google Shape;1100;p197"/>
          <p:cNvSpPr txBox="1"/>
          <p:nvPr>
            <p:ph type="title"/>
          </p:nvPr>
        </p:nvSpPr>
        <p:spPr>
          <a:xfrm>
            <a:off x="929513" y="955238"/>
            <a:ext cx="4984500" cy="26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Alex Groom</a:t>
            </a:r>
            <a:endParaRPr b="1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Based in UK</a:t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Specialist Solution Architect, EMEA</a:t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Focus on OpenShift Developer Adoption</a:t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+25 years in Software Development</a:t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First UNIX experience 1984</a:t>
            </a:r>
            <a:endParaRPr sz="14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First Java experience with V1.1 in 1997</a:t>
            </a:r>
            <a:endParaRPr sz="14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First C# experience VS .NET 2002</a:t>
            </a:r>
            <a:r>
              <a:rPr lang="en-US" sz="1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744" y="4190850"/>
            <a:ext cx="365443" cy="3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97"/>
          <p:cNvSpPr txBox="1"/>
          <p:nvPr>
            <p:ph type="title"/>
          </p:nvPr>
        </p:nvSpPr>
        <p:spPr>
          <a:xfrm>
            <a:off x="3715950" y="4465988"/>
            <a:ext cx="2282400" cy="42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agroom@redhat.com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103" name="Google Shape;1103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750" y="775425"/>
            <a:ext cx="1960481" cy="359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50" y="440325"/>
            <a:ext cx="1538550" cy="15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15" y="1301238"/>
            <a:ext cx="2462825" cy="2462825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0"/>
              </a:srgbClr>
            </a:outerShdw>
          </a:effectLst>
        </p:spPr>
      </p:pic>
      <p:pic>
        <p:nvPicPr>
          <p:cNvPr id="1110" name="Google Shape;1110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5" y="4141"/>
            <a:ext cx="34281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98"/>
          <p:cNvSpPr/>
          <p:nvPr/>
        </p:nvSpPr>
        <p:spPr>
          <a:xfrm>
            <a:off x="3642700" y="274675"/>
            <a:ext cx="47961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Ryan Jarvinen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198"/>
          <p:cNvSpPr/>
          <p:nvPr/>
        </p:nvSpPr>
        <p:spPr>
          <a:xfrm>
            <a:off x="3181290" y="1069930"/>
            <a:ext cx="5610600" cy="25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$ oc whoami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Developer Advocate for OpenShift</a:t>
            </a:r>
            <a:endParaRPr b="0" i="0" sz="1400" u="none" cap="none" strike="noStrike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CoreOS, Kubernetes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JavaScript, Python, Ruby, PHP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learn.openshift.com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DevExp OfficeHours,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Tuesdays on openshift.tv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b="0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             @</a:t>
            </a: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RyanJ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3" name="Google Shape;1113;p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889" y="3041775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0140" y="2375875"/>
            <a:ext cx="2462825" cy="24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9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99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Sébastien Blanc 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121" name="Google Shape;1121;p199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809650" y="1246725"/>
            <a:ext cx="2026851" cy="30402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99"/>
          <p:cNvSpPr txBox="1"/>
          <p:nvPr/>
        </p:nvSpPr>
        <p:spPr>
          <a:xfrm>
            <a:off x="3191075" y="1254975"/>
            <a:ext cx="53745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@sebi2706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sblanc@redhat.com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Currently Red Hat’s Director of Developer Experience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Featured speaker at technology events around the globe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Java Champion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Co-organizer of Riviera DEV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Passion-Driven-Developer with one goal : share his passion by giving talks that are pragmatic, fun and focused on live coding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123" name="Google Shape;1123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900" y="3385675"/>
            <a:ext cx="993900" cy="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7825" y="3118525"/>
            <a:ext cx="1410574" cy="14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50" y="687775"/>
            <a:ext cx="5743625" cy="376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225" y="682550"/>
            <a:ext cx="2716825" cy="3778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01"/>
          <p:cNvPicPr preferRelativeResize="0"/>
          <p:nvPr/>
        </p:nvPicPr>
        <p:blipFill rotWithShape="1">
          <a:blip r:embed="rId3">
            <a:alphaModFix/>
          </a:blip>
          <a:srcRect b="3063" l="0" r="0" t="0"/>
          <a:stretch/>
        </p:blipFill>
        <p:spPr>
          <a:xfrm>
            <a:off x="256775" y="130950"/>
            <a:ext cx="8630452" cy="47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01"/>
          <p:cNvSpPr/>
          <p:nvPr/>
        </p:nvSpPr>
        <p:spPr>
          <a:xfrm>
            <a:off x="4063900" y="324750"/>
            <a:ext cx="1992600" cy="66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201"/>
          <p:cNvSpPr txBox="1"/>
          <p:nvPr/>
        </p:nvSpPr>
        <p:spPr>
          <a:xfrm>
            <a:off x="3993675" y="193100"/>
            <a:ext cx="2422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@yanaga</a:t>
            </a:r>
            <a:endParaRPr b="1" sz="3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202"/>
          <p:cNvSpPr txBox="1"/>
          <p:nvPr/>
        </p:nvSpPr>
        <p:spPr>
          <a:xfrm>
            <a:off x="1115515" y="469650"/>
            <a:ext cx="3128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Jason Dobies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43" name="Google Shape;1143;p202"/>
          <p:cNvSpPr txBox="1"/>
          <p:nvPr/>
        </p:nvSpPr>
        <p:spPr>
          <a:xfrm>
            <a:off x="1134150" y="1065500"/>
            <a:ext cx="2667600" cy="3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+------------------------------+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/\                     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||          {}        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||         .--.       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||        /.--.\      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||        |====|      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||        |`::`|      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_||_   .-;`\..../`;_.-^-._  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/\\  /  |...::..|`   :   `|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|:'\ |  /'''::''|   .:.   |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\ /\;-,/\   ::  |..:::::..|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\ &lt;` &gt;  &gt;._::_.| ':::::' |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`""`  /   ^^  |   ':'   |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      |       \	:    /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      |        \   :   / 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      |___/\___|`-.:.-`  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       \_ || _/	`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       &lt;_ &gt;&lt; _&gt;     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    	|  ||  |     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    	|  ||  |     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      _\.:||:./_    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     /____/\____\     	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+------------------------------+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144" name="Google Shape;1144;p202"/>
          <p:cNvSpPr txBox="1"/>
          <p:nvPr/>
        </p:nvSpPr>
        <p:spPr>
          <a:xfrm>
            <a:off x="3801750" y="1065500"/>
            <a:ext cx="4208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+-----------------------------------------------+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Name: Jason the All Knowing                	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Race: Human               Strengths:     	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Alignment: Chaotic Good  - Python         	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Stats:                   - OpenShift         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- Intelligence: 20       - Kubernetes        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- Strength: 	17       - Being Awesome     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- Charisma:  	3    	   Weaknesses:      	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- Dexterity: 	1    	   - Semicolons        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                      - Exiting Vi         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|                          - Actual Pythons 	|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+-----------------------------------------------+</a:t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1145" name="Google Shape;1145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956" y="3066175"/>
            <a:ext cx="1170025" cy="15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535" y="3066175"/>
            <a:ext cx="1534050" cy="15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0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203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Alex Soto (lordofthejars.com)</a:t>
            </a:r>
            <a:endParaRPr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53" name="Google Shape;1153;p203"/>
          <p:cNvSpPr txBox="1"/>
          <p:nvPr/>
        </p:nvSpPr>
        <p:spPr>
          <a:xfrm>
            <a:off x="3140850" y="1696050"/>
            <a:ext cx="53745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@alexsotob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asotobue@redhat.com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Currently Red Hat’s Director of Developer Experience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Featured speaker at technology events around the globe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 Java Champion since 2017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Writer, University Professor, Radio collaborator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 big fan of testing and continuous delivery in 21st century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54" name="Google Shape;1154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00" y="1268550"/>
            <a:ext cx="2511899" cy="251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612" y="3576300"/>
            <a:ext cx="925515" cy="11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847" y="3576297"/>
            <a:ext cx="884855" cy="11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53" y="1367613"/>
            <a:ext cx="2462825" cy="2462825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0"/>
              </a:srgbClr>
            </a:outerShdw>
          </a:effectLst>
        </p:spPr>
      </p:pic>
      <p:sp>
        <p:nvSpPr>
          <p:cNvPr id="1162" name="Google Shape;1162;p204"/>
          <p:cNvSpPr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@madou_coulibaly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04"/>
          <p:cNvSpPr/>
          <p:nvPr/>
        </p:nvSpPr>
        <p:spPr>
          <a:xfrm>
            <a:off x="3879275" y="1268275"/>
            <a:ext cx="49347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Specialist Solution Architect, EMEA</a:t>
            </a:r>
            <a:endParaRPr b="1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Focus on OpenShift Developer Adoption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Google Shape;1164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000" y="322300"/>
            <a:ext cx="1066950" cy="1066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_RH_People_Hacker_RGB_COLORED_RED BELT.png" id="1165" name="Google Shape;1165;p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7329" y="2161825"/>
            <a:ext cx="608171" cy="8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5254" y="1465450"/>
            <a:ext cx="532321" cy="4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204"/>
          <p:cNvSpPr/>
          <p:nvPr/>
        </p:nvSpPr>
        <p:spPr>
          <a:xfrm>
            <a:off x="3879275" y="2380600"/>
            <a:ext cx="3874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+13 years in </a:t>
            </a:r>
            <a:r>
              <a:rPr b="1"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Software Development</a:t>
            </a:r>
            <a:endParaRPr b="1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+6 years in </a:t>
            </a:r>
            <a:r>
              <a:rPr b="1"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Business Intelligence</a:t>
            </a:r>
            <a:r>
              <a:rPr b="1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b="0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 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8" name="Google Shape;1168;p2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8700" y="3351875"/>
            <a:ext cx="1344299" cy="132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5"/>
          <p:cNvSpPr txBox="1"/>
          <p:nvPr/>
        </p:nvSpPr>
        <p:spPr>
          <a:xfrm>
            <a:off x="3140850" y="1246725"/>
            <a:ext cx="53745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Developer Advocate at Red Hat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Java Champion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Board Member at SouJava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Featured speaker at developers conferences around the world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Helps Java developers to build and deliver awesome applications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74" name="Google Shape;1174;p205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75" name="Google Shape;1175;p205"/>
          <p:cNvSpPr txBox="1"/>
          <p:nvPr/>
        </p:nvSpPr>
        <p:spPr>
          <a:xfrm>
            <a:off x="3676650" y="262675"/>
            <a:ext cx="3128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@elderjava </a:t>
            </a:r>
            <a:endParaRPr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76" name="Google Shape;1176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775" y="268663"/>
            <a:ext cx="701075" cy="7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0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69" l="0" r="0" t="59"/>
          <a:stretch/>
        </p:blipFill>
        <p:spPr>
          <a:xfrm>
            <a:off x="4809684" y="2939403"/>
            <a:ext cx="1192039" cy="147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1886" y="3071805"/>
            <a:ext cx="1383589" cy="121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205"/>
          <p:cNvSpPr txBox="1"/>
          <p:nvPr/>
        </p:nvSpPr>
        <p:spPr>
          <a:xfrm>
            <a:off x="212250" y="872925"/>
            <a:ext cx="3374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eldermoraes.com/join</a:t>
            </a:r>
            <a:endParaRPr sz="17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1180" name="Google Shape;1180;p205"/>
          <p:cNvGrpSpPr/>
          <p:nvPr/>
        </p:nvGrpSpPr>
        <p:grpSpPr>
          <a:xfrm>
            <a:off x="3361943" y="3097650"/>
            <a:ext cx="1192000" cy="1161135"/>
            <a:chOff x="7372390" y="3299388"/>
            <a:chExt cx="1456500" cy="1411200"/>
          </a:xfrm>
        </p:grpSpPr>
        <p:sp>
          <p:nvSpPr>
            <p:cNvPr id="1181" name="Google Shape;1181;p205"/>
            <p:cNvSpPr/>
            <p:nvPr/>
          </p:nvSpPr>
          <p:spPr>
            <a:xfrm>
              <a:off x="7372390" y="3299388"/>
              <a:ext cx="1456500" cy="1411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2" name="Google Shape;1182;p20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37438" y="3341788"/>
              <a:ext cx="1326375" cy="1326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3" name="Google Shape;1183;p2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650" y="1268550"/>
            <a:ext cx="2541300" cy="314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205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57257" y="2939400"/>
            <a:ext cx="959085" cy="147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88"/>
          <p:cNvSpPr txBox="1"/>
          <p:nvPr/>
        </p:nvSpPr>
        <p:spPr>
          <a:xfrm>
            <a:off x="995125" y="1623875"/>
            <a:ext cx="7371000" cy="5202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38100">
              <a:srgbClr val="FF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Red Hat Display"/>
                <a:ea typeface="Red Hat Display"/>
                <a:cs typeface="Red Hat Display"/>
                <a:sym typeface="Red Hat Display"/>
              </a:rPr>
              <a:t>Dad, Dad, someone in a </a:t>
            </a:r>
            <a:r>
              <a:rPr b="1" lang="en-US" sz="3500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Red Hat</a:t>
            </a:r>
            <a:r>
              <a:rPr b="1" lang="en-US" sz="3500">
                <a:latin typeface="Red Hat Display"/>
                <a:ea typeface="Red Hat Display"/>
                <a:cs typeface="Red Hat Display"/>
                <a:sym typeface="Red Hat Display"/>
              </a:rPr>
              <a:t> has just given me a Kubernetes cluster to play with </a:t>
            </a:r>
            <a:endParaRPr b="1" sz="35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Red Hat Display"/>
                <a:ea typeface="Red Hat Display"/>
                <a:cs typeface="Red Hat Display"/>
                <a:sym typeface="Red Hat Display"/>
              </a:rPr>
              <a:t>- for a week!</a:t>
            </a:r>
            <a:endParaRPr b="1" sz="35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011" name="Google Shape;1011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388" y="1012375"/>
            <a:ext cx="922437" cy="7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206"/>
          <p:cNvSpPr txBox="1"/>
          <p:nvPr/>
        </p:nvSpPr>
        <p:spPr>
          <a:xfrm>
            <a:off x="3140850" y="1246725"/>
            <a:ext cx="53745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Developer Advocate at Red Hat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Java Champion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Board Member at SouJava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Featured speaker at developers conferences around the world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-US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Helps Java developers to build and deliver awesome applications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0" name="Google Shape;1190;p206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1" name="Google Shape;1191;p206"/>
          <p:cNvSpPr txBox="1"/>
          <p:nvPr/>
        </p:nvSpPr>
        <p:spPr>
          <a:xfrm>
            <a:off x="3676650" y="262675"/>
            <a:ext cx="3128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@elderjava </a:t>
            </a:r>
            <a:endParaRPr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92" name="Google Shape;1192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775" y="268663"/>
            <a:ext cx="701075" cy="7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20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69" l="0" r="0" t="59"/>
          <a:stretch/>
        </p:blipFill>
        <p:spPr>
          <a:xfrm>
            <a:off x="4776542" y="2979500"/>
            <a:ext cx="1196486" cy="14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2074" y="3112368"/>
            <a:ext cx="1388751" cy="1217509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206"/>
          <p:cNvSpPr txBox="1"/>
          <p:nvPr/>
        </p:nvSpPr>
        <p:spPr>
          <a:xfrm>
            <a:off x="212250" y="872925"/>
            <a:ext cx="3374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youtube.eldermoraes.com</a:t>
            </a:r>
            <a:endParaRPr sz="17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1196" name="Google Shape;1196;p206"/>
          <p:cNvGrpSpPr/>
          <p:nvPr/>
        </p:nvGrpSpPr>
        <p:grpSpPr>
          <a:xfrm>
            <a:off x="3323007" y="3138482"/>
            <a:ext cx="1196369" cy="1165651"/>
            <a:chOff x="7372390" y="3299388"/>
            <a:chExt cx="1456500" cy="1411200"/>
          </a:xfrm>
        </p:grpSpPr>
        <p:sp>
          <p:nvSpPr>
            <p:cNvPr id="1197" name="Google Shape;1197;p206"/>
            <p:cNvSpPr/>
            <p:nvPr/>
          </p:nvSpPr>
          <p:spPr>
            <a:xfrm>
              <a:off x="7372390" y="3299388"/>
              <a:ext cx="1456500" cy="1411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8" name="Google Shape;1198;p20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37438" y="3341788"/>
              <a:ext cx="1326375" cy="1326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9" name="Google Shape;1199;p2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563" y="1268548"/>
            <a:ext cx="2387475" cy="29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206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29825" y="2979475"/>
            <a:ext cx="915425" cy="14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07"/>
          <p:cNvSpPr txBox="1"/>
          <p:nvPr/>
        </p:nvSpPr>
        <p:spPr>
          <a:xfrm>
            <a:off x="2242200" y="212475"/>
            <a:ext cx="6616200" cy="6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FF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latin typeface="Red Hat Display"/>
                <a:ea typeface="Red Hat Display"/>
                <a:cs typeface="Red Hat Display"/>
                <a:sym typeface="Red Hat Display"/>
              </a:rPr>
              <a:t>Who are </a:t>
            </a:r>
            <a:r>
              <a:rPr b="1" lang="en-US" sz="4300">
                <a:latin typeface="Red Hat Display"/>
                <a:ea typeface="Red Hat Display"/>
                <a:cs typeface="Red Hat Display"/>
                <a:sym typeface="Red Hat Display"/>
              </a:rPr>
              <a:t>you</a:t>
            </a:r>
            <a:r>
              <a:rPr lang="en-US" sz="4300">
                <a:latin typeface="Red Hat Display"/>
                <a:ea typeface="Red Hat Display"/>
                <a:cs typeface="Red Hat Display"/>
                <a:sym typeface="Red Hat Display"/>
              </a:rPr>
              <a:t>?</a:t>
            </a:r>
            <a:endParaRPr sz="43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07" name="Google Shape;1207;p207"/>
          <p:cNvSpPr/>
          <p:nvPr/>
        </p:nvSpPr>
        <p:spPr>
          <a:xfrm>
            <a:off x="6334250" y="2052200"/>
            <a:ext cx="1199100" cy="444000"/>
          </a:xfrm>
          <a:prstGeom prst="cube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Infrastructure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07"/>
          <p:cNvSpPr/>
          <p:nvPr/>
        </p:nvSpPr>
        <p:spPr>
          <a:xfrm>
            <a:off x="4078881" y="1123675"/>
            <a:ext cx="1304424" cy="881820"/>
          </a:xfrm>
          <a:prstGeom prst="cloud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Red Hat Display"/>
                <a:ea typeface="Red Hat Display"/>
                <a:cs typeface="Red Hat Display"/>
                <a:sym typeface="Red Hat Display"/>
              </a:rPr>
              <a:t>Code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07"/>
          <p:cNvSpPr/>
          <p:nvPr/>
        </p:nvSpPr>
        <p:spPr>
          <a:xfrm>
            <a:off x="2522075" y="1974525"/>
            <a:ext cx="1057500" cy="533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Management</a:t>
            </a:r>
            <a:endParaRPr b="1" sz="1000"/>
          </a:p>
        </p:txBody>
      </p:sp>
      <p:sp>
        <p:nvSpPr>
          <p:cNvPr id="1210" name="Google Shape;1210;p207"/>
          <p:cNvSpPr txBox="1"/>
          <p:nvPr/>
        </p:nvSpPr>
        <p:spPr>
          <a:xfrm>
            <a:off x="2115750" y="3729275"/>
            <a:ext cx="5636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>
                <a:highlight>
                  <a:srgbClr val="FFE599"/>
                </a:highlight>
                <a:latin typeface="Red Hat Display"/>
                <a:ea typeface="Red Hat Display"/>
                <a:cs typeface="Red Hat Display"/>
                <a:sym typeface="Red Hat Display"/>
                <a:hlinkClick r:id="rId4"/>
              </a:rPr>
              <a:t>https://www.menti.com/q5a9g5vqnm</a:t>
            </a:r>
            <a:endParaRPr sz="3100">
              <a:highlight>
                <a:srgbClr val="FFE599"/>
              </a:highlight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11" name="Google Shape;1211;p207"/>
          <p:cNvSpPr txBox="1"/>
          <p:nvPr/>
        </p:nvSpPr>
        <p:spPr>
          <a:xfrm>
            <a:off x="7039975" y="4787400"/>
            <a:ext cx="1304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School of Athens - Raphael</a:t>
            </a:r>
            <a:endParaRPr sz="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212" name="Google Shape;1212;p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715000"/>
            <a:ext cx="1650024" cy="165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8"/>
          <p:cNvSpPr txBox="1"/>
          <p:nvPr/>
        </p:nvSpPr>
        <p:spPr>
          <a:xfrm>
            <a:off x="826560" y="2173080"/>
            <a:ext cx="74904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399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Hybrid</a:t>
            </a:r>
            <a:r>
              <a:rPr lang="en-US" sz="4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Cloud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8" name="Google Shape;1218;p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2325" y="3001275"/>
            <a:ext cx="3303442" cy="18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209"/>
          <p:cNvPicPr preferRelativeResize="0"/>
          <p:nvPr/>
        </p:nvPicPr>
        <p:blipFill rotWithShape="1">
          <a:blip r:embed="rId4">
            <a:alphaModFix/>
          </a:blip>
          <a:srcRect b="139" l="35786" r="0" t="139"/>
          <a:stretch/>
        </p:blipFill>
        <p:spPr>
          <a:xfrm>
            <a:off x="654150" y="1783450"/>
            <a:ext cx="316525" cy="5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209"/>
          <p:cNvSpPr txBox="1"/>
          <p:nvPr/>
        </p:nvSpPr>
        <p:spPr>
          <a:xfrm>
            <a:off x="577950" y="85550"/>
            <a:ext cx="63312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Why developers care about</a:t>
            </a:r>
            <a:r>
              <a:rPr b="1" lang="en-US" sz="2400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Hybrid Cloud?</a:t>
            </a:r>
            <a:endParaRPr b="1" sz="2400">
              <a:solidFill>
                <a:srgbClr val="FF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26" name="Google Shape;1226;p209"/>
          <p:cNvSpPr txBox="1"/>
          <p:nvPr/>
        </p:nvSpPr>
        <p:spPr>
          <a:xfrm>
            <a:off x="1135700" y="989050"/>
            <a:ext cx="75102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Applications can </a:t>
            </a: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easily</a:t>
            </a: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be made highly scalable and available</a:t>
            </a:r>
            <a:endParaRPr sz="1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Platform </a:t>
            </a: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looks the same </a:t>
            </a: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wherever</a:t>
            </a: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it runs - same APIs and rich UI</a:t>
            </a:r>
            <a:endParaRPr sz="1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Applications can be </a:t>
            </a: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developed</a:t>
            </a: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and </a:t>
            </a: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deployed</a:t>
            </a: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in the same way</a:t>
            </a:r>
            <a:endParaRPr sz="1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Clusters typically </a:t>
            </a: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stretch</a:t>
            </a: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across cloud AZ for data center resilience</a:t>
            </a:r>
            <a:endParaRPr sz="1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But what about load balancing and HA across </a:t>
            </a: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clusters</a:t>
            </a: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running in </a:t>
            </a: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different</a:t>
            </a: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cloud </a:t>
            </a: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providers</a:t>
            </a: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?</a:t>
            </a:r>
            <a:endParaRPr sz="1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Display"/>
              <a:buChar char="-"/>
            </a:pP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It would need </a:t>
            </a: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data centers to fail</a:t>
            </a:r>
            <a:r>
              <a:rPr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to halt your application!</a:t>
            </a:r>
            <a:endParaRPr sz="1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227" name="Google Shape;1227;p2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312" y="3149650"/>
            <a:ext cx="493776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2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312" y="2624050"/>
            <a:ext cx="493776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209"/>
          <p:cNvPicPr preferRelativeResize="0"/>
          <p:nvPr/>
        </p:nvPicPr>
        <p:blipFill rotWithShape="1">
          <a:blip r:embed="rId7">
            <a:alphaModFix/>
          </a:blip>
          <a:srcRect b="139" l="0" r="0" t="139"/>
          <a:stretch/>
        </p:blipFill>
        <p:spPr>
          <a:xfrm>
            <a:off x="231172" y="3833225"/>
            <a:ext cx="493776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209"/>
          <p:cNvSpPr txBox="1"/>
          <p:nvPr/>
        </p:nvSpPr>
        <p:spPr>
          <a:xfrm>
            <a:off x="311862" y="3815822"/>
            <a:ext cx="3324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X</a:t>
            </a:r>
            <a:endParaRPr b="1" sz="1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231" name="Google Shape;1231;p209"/>
          <p:cNvPicPr preferRelativeResize="0"/>
          <p:nvPr/>
        </p:nvPicPr>
        <p:blipFill rotWithShape="1">
          <a:blip r:embed="rId8">
            <a:alphaModFix/>
          </a:blip>
          <a:srcRect b="139" l="0" r="0" t="139"/>
          <a:stretch/>
        </p:blipFill>
        <p:spPr>
          <a:xfrm>
            <a:off x="247150" y="1852049"/>
            <a:ext cx="492918" cy="53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209"/>
          <p:cNvPicPr preferRelativeResize="0"/>
          <p:nvPr/>
        </p:nvPicPr>
        <p:blipFill rotWithShape="1">
          <a:blip r:embed="rId9">
            <a:alphaModFix/>
          </a:blip>
          <a:srcRect b="139" l="0" r="0" t="139"/>
          <a:stretch/>
        </p:blipFill>
        <p:spPr>
          <a:xfrm>
            <a:off x="354312" y="1394846"/>
            <a:ext cx="493776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2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4321" y="977263"/>
            <a:ext cx="493776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209"/>
          <p:cNvPicPr preferRelativeResize="0"/>
          <p:nvPr/>
        </p:nvPicPr>
        <p:blipFill rotWithShape="1">
          <a:blip r:embed="rId7">
            <a:alphaModFix/>
          </a:blip>
          <a:srcRect b="139" l="0" r="0" t="139"/>
          <a:stretch/>
        </p:blipFill>
        <p:spPr>
          <a:xfrm>
            <a:off x="383572" y="3985625"/>
            <a:ext cx="493776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209"/>
          <p:cNvSpPr txBox="1"/>
          <p:nvPr/>
        </p:nvSpPr>
        <p:spPr>
          <a:xfrm>
            <a:off x="464262" y="3968222"/>
            <a:ext cx="3324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X</a:t>
            </a:r>
            <a:endParaRPr b="1" sz="1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10"/>
          <p:cNvSpPr/>
          <p:nvPr/>
        </p:nvSpPr>
        <p:spPr>
          <a:xfrm>
            <a:off x="2646025" y="1707325"/>
            <a:ext cx="165600" cy="16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210"/>
          <p:cNvSpPr txBox="1"/>
          <p:nvPr/>
        </p:nvSpPr>
        <p:spPr>
          <a:xfrm>
            <a:off x="2881581" y="3531850"/>
            <a:ext cx="36759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Live Demo</a:t>
            </a:r>
            <a:endParaRPr sz="25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42" name="Google Shape;1242;p210"/>
          <p:cNvSpPr txBox="1"/>
          <p:nvPr/>
        </p:nvSpPr>
        <p:spPr>
          <a:xfrm>
            <a:off x="1742481" y="4068175"/>
            <a:ext cx="59541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https://github.com/redhat-developer-demos/hybrid-cloud/</a:t>
            </a:r>
            <a:endParaRPr sz="16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43" name="Google Shape;1243;p210"/>
          <p:cNvSpPr/>
          <p:nvPr/>
        </p:nvSpPr>
        <p:spPr>
          <a:xfrm>
            <a:off x="4415200" y="1378225"/>
            <a:ext cx="165600" cy="16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210"/>
          <p:cNvGrpSpPr/>
          <p:nvPr/>
        </p:nvGrpSpPr>
        <p:grpSpPr>
          <a:xfrm>
            <a:off x="4168073" y="369123"/>
            <a:ext cx="1547408" cy="1338196"/>
            <a:chOff x="3437224" y="658836"/>
            <a:chExt cx="2501064" cy="2033424"/>
          </a:xfrm>
        </p:grpSpPr>
        <p:sp>
          <p:nvSpPr>
            <p:cNvPr id="1245" name="Google Shape;1245;p210"/>
            <p:cNvSpPr/>
            <p:nvPr/>
          </p:nvSpPr>
          <p:spPr>
            <a:xfrm>
              <a:off x="3437224" y="658836"/>
              <a:ext cx="2501064" cy="2033424"/>
            </a:xfrm>
            <a:prstGeom prst="cloud">
              <a:avLst/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IBM Cloud</a:t>
              </a:r>
              <a:endParaRPr sz="1300"/>
            </a:p>
          </p:txBody>
        </p:sp>
        <p:pic>
          <p:nvPicPr>
            <p:cNvPr id="1246" name="Google Shape;1246;p2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12032" y="1059524"/>
              <a:ext cx="751449" cy="691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7" name="Google Shape;1247;p210"/>
          <p:cNvSpPr/>
          <p:nvPr/>
        </p:nvSpPr>
        <p:spPr>
          <a:xfrm>
            <a:off x="6848225" y="2325200"/>
            <a:ext cx="165600" cy="165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8" name="Google Shape;1248;p210"/>
          <p:cNvGrpSpPr/>
          <p:nvPr/>
        </p:nvGrpSpPr>
        <p:grpSpPr>
          <a:xfrm>
            <a:off x="1498445" y="1481474"/>
            <a:ext cx="1425356" cy="1114723"/>
            <a:chOff x="465424" y="953029"/>
            <a:chExt cx="2501064" cy="2033424"/>
          </a:xfrm>
        </p:grpSpPr>
        <p:sp>
          <p:nvSpPr>
            <p:cNvPr id="1249" name="Google Shape;1249;p210"/>
            <p:cNvSpPr/>
            <p:nvPr/>
          </p:nvSpPr>
          <p:spPr>
            <a:xfrm>
              <a:off x="465424" y="953029"/>
              <a:ext cx="2501064" cy="2033424"/>
            </a:xfrm>
            <a:prstGeom prst="cloud">
              <a:avLst/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GCP</a:t>
              </a:r>
              <a:endParaRPr/>
            </a:p>
          </p:txBody>
        </p:sp>
        <p:pic>
          <p:nvPicPr>
            <p:cNvPr id="1250" name="Google Shape;1250;p2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21851" y="1365004"/>
              <a:ext cx="751449" cy="691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1" name="Google Shape;1251;p210"/>
          <p:cNvGrpSpPr/>
          <p:nvPr/>
        </p:nvGrpSpPr>
        <p:grpSpPr>
          <a:xfrm>
            <a:off x="6081663" y="1746213"/>
            <a:ext cx="1698723" cy="1323556"/>
            <a:chOff x="6409024" y="953029"/>
            <a:chExt cx="2501064" cy="2033424"/>
          </a:xfrm>
        </p:grpSpPr>
        <p:sp>
          <p:nvSpPr>
            <p:cNvPr id="1252" name="Google Shape;1252;p210"/>
            <p:cNvSpPr/>
            <p:nvPr/>
          </p:nvSpPr>
          <p:spPr>
            <a:xfrm>
              <a:off x="6409024" y="953029"/>
              <a:ext cx="2501064" cy="2033424"/>
            </a:xfrm>
            <a:prstGeom prst="cloud">
              <a:avLst/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AWS</a:t>
              </a:r>
              <a:endParaRPr sz="1300"/>
            </a:p>
          </p:txBody>
        </p:sp>
        <p:pic>
          <p:nvPicPr>
            <p:cNvPr id="1253" name="Google Shape;1253;p2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83832" y="1516724"/>
              <a:ext cx="751449" cy="691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1" name="Google Shape;1261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2"/>
          <p:cNvSpPr txBox="1"/>
          <p:nvPr/>
        </p:nvSpPr>
        <p:spPr>
          <a:xfrm>
            <a:off x="423775" y="1248100"/>
            <a:ext cx="6616200" cy="623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76200">
              <a:srgbClr val="FF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Red Hat Display"/>
                <a:ea typeface="Red Hat Display"/>
                <a:cs typeface="Red Hat Display"/>
                <a:sym typeface="Red Hat Display"/>
              </a:rPr>
              <a:t>What’s your </a:t>
            </a:r>
            <a:r>
              <a:rPr b="1" lang="en-US" sz="3700">
                <a:latin typeface="Red Hat Display"/>
                <a:ea typeface="Red Hat Display"/>
                <a:cs typeface="Red Hat Display"/>
                <a:sym typeface="Red Hat Display"/>
              </a:rPr>
              <a:t>experience</a:t>
            </a:r>
            <a:r>
              <a:rPr lang="en-US" sz="3700">
                <a:latin typeface="Red Hat Display"/>
                <a:ea typeface="Red Hat Display"/>
                <a:cs typeface="Red Hat Display"/>
                <a:sym typeface="Red Hat Display"/>
              </a:rPr>
              <a:t> level?</a:t>
            </a:r>
            <a:endParaRPr sz="37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68" name="Google Shape;1268;p212"/>
          <p:cNvSpPr txBox="1"/>
          <p:nvPr/>
        </p:nvSpPr>
        <p:spPr>
          <a:xfrm>
            <a:off x="2152175" y="4186475"/>
            <a:ext cx="5636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highlight>
                  <a:srgbClr val="F6B26B"/>
                </a:highlight>
                <a:latin typeface="Red Hat Display"/>
                <a:ea typeface="Red Hat Display"/>
                <a:cs typeface="Red Hat Display"/>
                <a:sym typeface="Red Hat Display"/>
                <a:hlinkClick r:id="rId4"/>
              </a:rPr>
              <a:t>https://www.menti.com/ne87oijii3</a:t>
            </a:r>
            <a:endParaRPr sz="2400">
              <a:highlight>
                <a:srgbClr val="F6B26B"/>
              </a:highlight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269" name="Google Shape;1269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6800" y="2929575"/>
            <a:ext cx="2017956" cy="2017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13"/>
          <p:cNvSpPr txBox="1"/>
          <p:nvPr/>
        </p:nvSpPr>
        <p:spPr>
          <a:xfrm>
            <a:off x="826560" y="2143938"/>
            <a:ext cx="74904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399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Why Kubernetes?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5" name="Google Shape;1275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14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81" name="Google Shape;1281;p214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82" name="Google Shape;1282;p214"/>
          <p:cNvSpPr/>
          <p:nvPr/>
        </p:nvSpPr>
        <p:spPr>
          <a:xfrm>
            <a:off x="2965983" y="931575"/>
            <a:ext cx="3477000" cy="33069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214"/>
          <p:cNvSpPr/>
          <p:nvPr/>
        </p:nvSpPr>
        <p:spPr>
          <a:xfrm>
            <a:off x="3353233" y="1068000"/>
            <a:ext cx="2917200" cy="2963700"/>
          </a:xfrm>
          <a:prstGeom prst="ellipse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214"/>
          <p:cNvSpPr/>
          <p:nvPr/>
        </p:nvSpPr>
        <p:spPr>
          <a:xfrm>
            <a:off x="2965808" y="932625"/>
            <a:ext cx="3477000" cy="3306900"/>
          </a:xfrm>
          <a:prstGeom prst="decagon">
            <a:avLst>
              <a:gd fmla="val 105146" name="vf"/>
            </a:avLst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214"/>
          <p:cNvSpPr txBox="1"/>
          <p:nvPr/>
        </p:nvSpPr>
        <p:spPr>
          <a:xfrm>
            <a:off x="5478249" y="2734300"/>
            <a:ext cx="8352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86" name="Google Shape;1286;p214"/>
          <p:cNvSpPr/>
          <p:nvPr/>
        </p:nvSpPr>
        <p:spPr>
          <a:xfrm>
            <a:off x="33893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214"/>
          <p:cNvSpPr/>
          <p:nvPr/>
        </p:nvSpPr>
        <p:spPr>
          <a:xfrm>
            <a:off x="3541725" y="2134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214"/>
          <p:cNvSpPr/>
          <p:nvPr/>
        </p:nvSpPr>
        <p:spPr>
          <a:xfrm>
            <a:off x="40751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14"/>
          <p:cNvSpPr/>
          <p:nvPr/>
        </p:nvSpPr>
        <p:spPr>
          <a:xfrm>
            <a:off x="4151325" y="2134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214"/>
          <p:cNvSpPr/>
          <p:nvPr/>
        </p:nvSpPr>
        <p:spPr>
          <a:xfrm>
            <a:off x="4456125" y="1067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214"/>
          <p:cNvSpPr/>
          <p:nvPr/>
        </p:nvSpPr>
        <p:spPr>
          <a:xfrm>
            <a:off x="48371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214"/>
          <p:cNvSpPr/>
          <p:nvPr/>
        </p:nvSpPr>
        <p:spPr>
          <a:xfrm>
            <a:off x="4837125" y="2134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214"/>
          <p:cNvSpPr/>
          <p:nvPr/>
        </p:nvSpPr>
        <p:spPr>
          <a:xfrm>
            <a:off x="5522925" y="1753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214"/>
          <p:cNvSpPr/>
          <p:nvPr/>
        </p:nvSpPr>
        <p:spPr>
          <a:xfrm>
            <a:off x="5218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214"/>
          <p:cNvSpPr/>
          <p:nvPr/>
        </p:nvSpPr>
        <p:spPr>
          <a:xfrm>
            <a:off x="4456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214"/>
          <p:cNvSpPr/>
          <p:nvPr/>
        </p:nvSpPr>
        <p:spPr>
          <a:xfrm>
            <a:off x="5141925" y="3277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214"/>
          <p:cNvSpPr/>
          <p:nvPr/>
        </p:nvSpPr>
        <p:spPr>
          <a:xfrm>
            <a:off x="3236925" y="2668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214"/>
          <p:cNvSpPr/>
          <p:nvPr/>
        </p:nvSpPr>
        <p:spPr>
          <a:xfrm>
            <a:off x="5751525" y="2287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214"/>
          <p:cNvSpPr/>
          <p:nvPr/>
        </p:nvSpPr>
        <p:spPr>
          <a:xfrm>
            <a:off x="3922725" y="2820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214"/>
          <p:cNvSpPr/>
          <p:nvPr/>
        </p:nvSpPr>
        <p:spPr>
          <a:xfrm>
            <a:off x="3541725" y="3277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214"/>
          <p:cNvSpPr/>
          <p:nvPr/>
        </p:nvSpPr>
        <p:spPr>
          <a:xfrm>
            <a:off x="4075125" y="3506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214"/>
          <p:cNvSpPr/>
          <p:nvPr/>
        </p:nvSpPr>
        <p:spPr>
          <a:xfrm>
            <a:off x="4608525" y="3734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214"/>
          <p:cNvSpPr/>
          <p:nvPr/>
        </p:nvSpPr>
        <p:spPr>
          <a:xfrm>
            <a:off x="5675325" y="3049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214"/>
          <p:cNvSpPr/>
          <p:nvPr/>
        </p:nvSpPr>
        <p:spPr>
          <a:xfrm>
            <a:off x="4608525" y="3125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214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Application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215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1" name="Google Shape;1311;p215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2" name="Google Shape;1312;p215"/>
          <p:cNvSpPr/>
          <p:nvPr/>
        </p:nvSpPr>
        <p:spPr>
          <a:xfrm>
            <a:off x="2965983" y="931575"/>
            <a:ext cx="3477000" cy="3306900"/>
          </a:xfrm>
          <a:prstGeom prst="decagon">
            <a:avLst>
              <a:gd fmla="val 105146" name="vf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215"/>
          <p:cNvSpPr/>
          <p:nvPr/>
        </p:nvSpPr>
        <p:spPr>
          <a:xfrm>
            <a:off x="33893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215"/>
          <p:cNvSpPr/>
          <p:nvPr/>
        </p:nvSpPr>
        <p:spPr>
          <a:xfrm>
            <a:off x="3541725" y="2134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215"/>
          <p:cNvSpPr/>
          <p:nvPr/>
        </p:nvSpPr>
        <p:spPr>
          <a:xfrm>
            <a:off x="40751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215"/>
          <p:cNvSpPr/>
          <p:nvPr/>
        </p:nvSpPr>
        <p:spPr>
          <a:xfrm>
            <a:off x="4151325" y="2134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215"/>
          <p:cNvSpPr/>
          <p:nvPr/>
        </p:nvSpPr>
        <p:spPr>
          <a:xfrm>
            <a:off x="4456125" y="1067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215"/>
          <p:cNvSpPr/>
          <p:nvPr/>
        </p:nvSpPr>
        <p:spPr>
          <a:xfrm>
            <a:off x="48371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215"/>
          <p:cNvSpPr/>
          <p:nvPr/>
        </p:nvSpPr>
        <p:spPr>
          <a:xfrm>
            <a:off x="4837125" y="2134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215"/>
          <p:cNvSpPr/>
          <p:nvPr/>
        </p:nvSpPr>
        <p:spPr>
          <a:xfrm>
            <a:off x="5522925" y="1753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215"/>
          <p:cNvSpPr/>
          <p:nvPr/>
        </p:nvSpPr>
        <p:spPr>
          <a:xfrm>
            <a:off x="5218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215"/>
          <p:cNvSpPr/>
          <p:nvPr/>
        </p:nvSpPr>
        <p:spPr>
          <a:xfrm>
            <a:off x="4456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215"/>
          <p:cNvSpPr/>
          <p:nvPr/>
        </p:nvSpPr>
        <p:spPr>
          <a:xfrm>
            <a:off x="5141925" y="3277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215"/>
          <p:cNvSpPr/>
          <p:nvPr/>
        </p:nvSpPr>
        <p:spPr>
          <a:xfrm>
            <a:off x="3236925" y="2668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15"/>
          <p:cNvSpPr/>
          <p:nvPr/>
        </p:nvSpPr>
        <p:spPr>
          <a:xfrm>
            <a:off x="5751525" y="2287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15"/>
          <p:cNvSpPr/>
          <p:nvPr/>
        </p:nvSpPr>
        <p:spPr>
          <a:xfrm>
            <a:off x="3922725" y="2820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15"/>
          <p:cNvSpPr/>
          <p:nvPr/>
        </p:nvSpPr>
        <p:spPr>
          <a:xfrm>
            <a:off x="3541725" y="3277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15"/>
          <p:cNvSpPr/>
          <p:nvPr/>
        </p:nvSpPr>
        <p:spPr>
          <a:xfrm>
            <a:off x="4075125" y="3506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15"/>
          <p:cNvSpPr/>
          <p:nvPr/>
        </p:nvSpPr>
        <p:spPr>
          <a:xfrm>
            <a:off x="4608525" y="3734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15"/>
          <p:cNvSpPr/>
          <p:nvPr/>
        </p:nvSpPr>
        <p:spPr>
          <a:xfrm>
            <a:off x="5675325" y="3049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215"/>
          <p:cNvSpPr/>
          <p:nvPr/>
        </p:nvSpPr>
        <p:spPr>
          <a:xfrm>
            <a:off x="4608525" y="3125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215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Modules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89"/>
          <p:cNvSpPr txBox="1"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89"/>
          <p:cNvSpPr/>
          <p:nvPr/>
        </p:nvSpPr>
        <p:spPr>
          <a:xfrm>
            <a:off x="483120" y="792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Warming </a:t>
            </a:r>
            <a:r>
              <a:rPr b="1" lang="en-US" sz="2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up</a:t>
            </a:r>
            <a:endParaRPr b="1" sz="2800" strike="noStrike"/>
          </a:p>
        </p:txBody>
      </p:sp>
      <p:sp>
        <p:nvSpPr>
          <p:cNvPr id="1019" name="Google Shape;1019;p189"/>
          <p:cNvSpPr txBox="1"/>
          <p:nvPr/>
        </p:nvSpPr>
        <p:spPr>
          <a:xfrm>
            <a:off x="628550" y="1447475"/>
            <a:ext cx="50088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b="1"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Chat with us on </a:t>
            </a:r>
            <a:r>
              <a:rPr b="1" lang="en-US" sz="18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Slack</a:t>
            </a:r>
            <a:r>
              <a:rPr b="1"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!</a:t>
            </a:r>
            <a:r>
              <a:rPr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#devnation</a:t>
            </a:r>
            <a:r>
              <a:rPr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-lab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Get live help from instructors, download Slack or create an account at </a:t>
            </a:r>
            <a:r>
              <a:rPr lang="en-US" sz="18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slack.com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719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b="1"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Ensure you have an account on </a:t>
            </a:r>
            <a:r>
              <a:rPr b="1" lang="en-US" sz="18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or create a new one at </a:t>
            </a:r>
            <a:r>
              <a:rPr lang="en-US" sz="18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github.com/join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020" name="Google Shape;1020;p1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7312" y="1541550"/>
            <a:ext cx="2596026" cy="7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5688" y="2827950"/>
            <a:ext cx="2319250" cy="6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71325" y="356377"/>
            <a:ext cx="1302087" cy="35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3" name="Google Shape;1023;p189"/>
          <p:cNvCxnSpPr>
            <a:stCxn id="1022" idx="1"/>
          </p:cNvCxnSpPr>
          <p:nvPr/>
        </p:nvCxnSpPr>
        <p:spPr>
          <a:xfrm rot="10800000">
            <a:off x="2518625" y="527664"/>
            <a:ext cx="1527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89"/>
          <p:cNvCxnSpPr/>
          <p:nvPr/>
        </p:nvCxnSpPr>
        <p:spPr>
          <a:xfrm rot="10800000">
            <a:off x="2518625" y="579089"/>
            <a:ext cx="1527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189"/>
          <p:cNvCxnSpPr/>
          <p:nvPr/>
        </p:nvCxnSpPr>
        <p:spPr>
          <a:xfrm rot="10800000">
            <a:off x="2518625" y="630514"/>
            <a:ext cx="1527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216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8" name="Google Shape;1338;p216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9" name="Google Shape;1339;p216"/>
          <p:cNvSpPr/>
          <p:nvPr/>
        </p:nvSpPr>
        <p:spPr>
          <a:xfrm>
            <a:off x="33893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16"/>
          <p:cNvSpPr/>
          <p:nvPr/>
        </p:nvSpPr>
        <p:spPr>
          <a:xfrm>
            <a:off x="3541725" y="2134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16"/>
          <p:cNvSpPr/>
          <p:nvPr/>
        </p:nvSpPr>
        <p:spPr>
          <a:xfrm>
            <a:off x="40751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16"/>
          <p:cNvSpPr/>
          <p:nvPr/>
        </p:nvSpPr>
        <p:spPr>
          <a:xfrm>
            <a:off x="4151325" y="2134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16"/>
          <p:cNvSpPr/>
          <p:nvPr/>
        </p:nvSpPr>
        <p:spPr>
          <a:xfrm>
            <a:off x="4456125" y="1067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16"/>
          <p:cNvSpPr/>
          <p:nvPr/>
        </p:nvSpPr>
        <p:spPr>
          <a:xfrm>
            <a:off x="48371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216"/>
          <p:cNvSpPr/>
          <p:nvPr/>
        </p:nvSpPr>
        <p:spPr>
          <a:xfrm>
            <a:off x="4837125" y="2134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216"/>
          <p:cNvSpPr/>
          <p:nvPr/>
        </p:nvSpPr>
        <p:spPr>
          <a:xfrm>
            <a:off x="5522925" y="1753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216"/>
          <p:cNvSpPr/>
          <p:nvPr/>
        </p:nvSpPr>
        <p:spPr>
          <a:xfrm>
            <a:off x="5218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216"/>
          <p:cNvSpPr/>
          <p:nvPr/>
        </p:nvSpPr>
        <p:spPr>
          <a:xfrm>
            <a:off x="4456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216"/>
          <p:cNvSpPr/>
          <p:nvPr/>
        </p:nvSpPr>
        <p:spPr>
          <a:xfrm>
            <a:off x="5141925" y="3277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216"/>
          <p:cNvSpPr/>
          <p:nvPr/>
        </p:nvSpPr>
        <p:spPr>
          <a:xfrm>
            <a:off x="3236925" y="2668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16"/>
          <p:cNvSpPr/>
          <p:nvPr/>
        </p:nvSpPr>
        <p:spPr>
          <a:xfrm>
            <a:off x="5751525" y="2287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216"/>
          <p:cNvSpPr/>
          <p:nvPr/>
        </p:nvSpPr>
        <p:spPr>
          <a:xfrm>
            <a:off x="3922725" y="2820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216"/>
          <p:cNvSpPr/>
          <p:nvPr/>
        </p:nvSpPr>
        <p:spPr>
          <a:xfrm>
            <a:off x="3541725" y="3277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216"/>
          <p:cNvSpPr/>
          <p:nvPr/>
        </p:nvSpPr>
        <p:spPr>
          <a:xfrm>
            <a:off x="4075125" y="3506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216"/>
          <p:cNvSpPr/>
          <p:nvPr/>
        </p:nvSpPr>
        <p:spPr>
          <a:xfrm>
            <a:off x="4608525" y="3734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216"/>
          <p:cNvSpPr/>
          <p:nvPr/>
        </p:nvSpPr>
        <p:spPr>
          <a:xfrm>
            <a:off x="5675325" y="3049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216"/>
          <p:cNvSpPr/>
          <p:nvPr/>
        </p:nvSpPr>
        <p:spPr>
          <a:xfrm>
            <a:off x="4608525" y="3125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216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Microservices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17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4" name="Google Shape;1364;p217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5" name="Google Shape;1365;p217"/>
          <p:cNvSpPr/>
          <p:nvPr/>
        </p:nvSpPr>
        <p:spPr>
          <a:xfrm>
            <a:off x="30083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217"/>
          <p:cNvSpPr/>
          <p:nvPr/>
        </p:nvSpPr>
        <p:spPr>
          <a:xfrm>
            <a:off x="3313125" y="2134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217"/>
          <p:cNvSpPr/>
          <p:nvPr/>
        </p:nvSpPr>
        <p:spPr>
          <a:xfrm>
            <a:off x="3922725" y="1677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217"/>
          <p:cNvSpPr/>
          <p:nvPr/>
        </p:nvSpPr>
        <p:spPr>
          <a:xfrm>
            <a:off x="4608525" y="1982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217"/>
          <p:cNvSpPr/>
          <p:nvPr/>
        </p:nvSpPr>
        <p:spPr>
          <a:xfrm>
            <a:off x="4456125" y="1067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217"/>
          <p:cNvSpPr/>
          <p:nvPr/>
        </p:nvSpPr>
        <p:spPr>
          <a:xfrm>
            <a:off x="5751525" y="839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217"/>
          <p:cNvSpPr/>
          <p:nvPr/>
        </p:nvSpPr>
        <p:spPr>
          <a:xfrm>
            <a:off x="5294325" y="1677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217"/>
          <p:cNvSpPr/>
          <p:nvPr/>
        </p:nvSpPr>
        <p:spPr>
          <a:xfrm>
            <a:off x="62849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217"/>
          <p:cNvSpPr/>
          <p:nvPr/>
        </p:nvSpPr>
        <p:spPr>
          <a:xfrm>
            <a:off x="5446725" y="2668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217"/>
          <p:cNvSpPr/>
          <p:nvPr/>
        </p:nvSpPr>
        <p:spPr>
          <a:xfrm>
            <a:off x="4456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217"/>
          <p:cNvSpPr/>
          <p:nvPr/>
        </p:nvSpPr>
        <p:spPr>
          <a:xfrm>
            <a:off x="5903925" y="3353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217"/>
          <p:cNvSpPr/>
          <p:nvPr/>
        </p:nvSpPr>
        <p:spPr>
          <a:xfrm>
            <a:off x="2474925" y="2668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217"/>
          <p:cNvSpPr/>
          <p:nvPr/>
        </p:nvSpPr>
        <p:spPr>
          <a:xfrm>
            <a:off x="6361125" y="2668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217"/>
          <p:cNvSpPr/>
          <p:nvPr/>
        </p:nvSpPr>
        <p:spPr>
          <a:xfrm>
            <a:off x="3617925" y="2820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217"/>
          <p:cNvSpPr/>
          <p:nvPr/>
        </p:nvSpPr>
        <p:spPr>
          <a:xfrm>
            <a:off x="3084525" y="3353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17"/>
          <p:cNvSpPr/>
          <p:nvPr/>
        </p:nvSpPr>
        <p:spPr>
          <a:xfrm>
            <a:off x="4075125" y="3506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17"/>
          <p:cNvSpPr/>
          <p:nvPr/>
        </p:nvSpPr>
        <p:spPr>
          <a:xfrm>
            <a:off x="4760925" y="3811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17"/>
          <p:cNvSpPr/>
          <p:nvPr/>
        </p:nvSpPr>
        <p:spPr>
          <a:xfrm>
            <a:off x="6208725" y="3963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17"/>
          <p:cNvSpPr/>
          <p:nvPr/>
        </p:nvSpPr>
        <p:spPr>
          <a:xfrm>
            <a:off x="4913325" y="3125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17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Microservices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18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0" name="Google Shape;1390;p218"/>
          <p:cNvSpPr/>
          <p:nvPr/>
        </p:nvSpPr>
        <p:spPr>
          <a:xfrm>
            <a:off x="1789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218"/>
          <p:cNvSpPr/>
          <p:nvPr/>
        </p:nvSpPr>
        <p:spPr>
          <a:xfrm>
            <a:off x="23225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218"/>
          <p:cNvSpPr/>
          <p:nvPr/>
        </p:nvSpPr>
        <p:spPr>
          <a:xfrm>
            <a:off x="2779725" y="2287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218"/>
          <p:cNvSpPr/>
          <p:nvPr/>
        </p:nvSpPr>
        <p:spPr>
          <a:xfrm>
            <a:off x="30083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218"/>
          <p:cNvSpPr/>
          <p:nvPr/>
        </p:nvSpPr>
        <p:spPr>
          <a:xfrm>
            <a:off x="2322525" y="3734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218"/>
          <p:cNvSpPr/>
          <p:nvPr/>
        </p:nvSpPr>
        <p:spPr>
          <a:xfrm>
            <a:off x="3846525" y="1982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218"/>
          <p:cNvSpPr/>
          <p:nvPr/>
        </p:nvSpPr>
        <p:spPr>
          <a:xfrm>
            <a:off x="3922725" y="2744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218"/>
          <p:cNvSpPr/>
          <p:nvPr/>
        </p:nvSpPr>
        <p:spPr>
          <a:xfrm>
            <a:off x="4456125" y="3963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218"/>
          <p:cNvSpPr/>
          <p:nvPr/>
        </p:nvSpPr>
        <p:spPr>
          <a:xfrm>
            <a:off x="46847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218"/>
          <p:cNvSpPr/>
          <p:nvPr/>
        </p:nvSpPr>
        <p:spPr>
          <a:xfrm>
            <a:off x="4837125" y="2439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218"/>
          <p:cNvSpPr/>
          <p:nvPr/>
        </p:nvSpPr>
        <p:spPr>
          <a:xfrm>
            <a:off x="49133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218"/>
          <p:cNvSpPr/>
          <p:nvPr/>
        </p:nvSpPr>
        <p:spPr>
          <a:xfrm>
            <a:off x="4379925" y="991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218"/>
          <p:cNvSpPr/>
          <p:nvPr/>
        </p:nvSpPr>
        <p:spPr>
          <a:xfrm>
            <a:off x="5827725" y="2058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218"/>
          <p:cNvSpPr/>
          <p:nvPr/>
        </p:nvSpPr>
        <p:spPr>
          <a:xfrm>
            <a:off x="5675325" y="3049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218"/>
          <p:cNvSpPr/>
          <p:nvPr/>
        </p:nvSpPr>
        <p:spPr>
          <a:xfrm>
            <a:off x="6742125" y="2363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218"/>
          <p:cNvSpPr/>
          <p:nvPr/>
        </p:nvSpPr>
        <p:spPr>
          <a:xfrm>
            <a:off x="67421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18"/>
          <p:cNvSpPr/>
          <p:nvPr/>
        </p:nvSpPr>
        <p:spPr>
          <a:xfrm>
            <a:off x="6513525" y="3125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18"/>
          <p:cNvSpPr/>
          <p:nvPr/>
        </p:nvSpPr>
        <p:spPr>
          <a:xfrm>
            <a:off x="6818325" y="3811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218"/>
          <p:cNvSpPr/>
          <p:nvPr/>
        </p:nvSpPr>
        <p:spPr>
          <a:xfrm>
            <a:off x="6513525" y="839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218"/>
          <p:cNvSpPr/>
          <p:nvPr/>
        </p:nvSpPr>
        <p:spPr>
          <a:xfrm>
            <a:off x="6437325" y="4420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218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Microservices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19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6" name="Google Shape;1416;p219"/>
          <p:cNvSpPr/>
          <p:nvPr/>
        </p:nvSpPr>
        <p:spPr>
          <a:xfrm>
            <a:off x="1789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219"/>
          <p:cNvSpPr/>
          <p:nvPr/>
        </p:nvSpPr>
        <p:spPr>
          <a:xfrm>
            <a:off x="23225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219"/>
          <p:cNvSpPr/>
          <p:nvPr/>
        </p:nvSpPr>
        <p:spPr>
          <a:xfrm>
            <a:off x="2779725" y="2287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219"/>
          <p:cNvSpPr/>
          <p:nvPr/>
        </p:nvSpPr>
        <p:spPr>
          <a:xfrm>
            <a:off x="30083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219"/>
          <p:cNvSpPr/>
          <p:nvPr/>
        </p:nvSpPr>
        <p:spPr>
          <a:xfrm>
            <a:off x="2322525" y="3734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219"/>
          <p:cNvSpPr/>
          <p:nvPr/>
        </p:nvSpPr>
        <p:spPr>
          <a:xfrm>
            <a:off x="3846525" y="1982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219"/>
          <p:cNvSpPr/>
          <p:nvPr/>
        </p:nvSpPr>
        <p:spPr>
          <a:xfrm>
            <a:off x="3922725" y="2744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219"/>
          <p:cNvSpPr/>
          <p:nvPr/>
        </p:nvSpPr>
        <p:spPr>
          <a:xfrm>
            <a:off x="4456125" y="3963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219"/>
          <p:cNvSpPr/>
          <p:nvPr/>
        </p:nvSpPr>
        <p:spPr>
          <a:xfrm>
            <a:off x="46847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219"/>
          <p:cNvSpPr/>
          <p:nvPr/>
        </p:nvSpPr>
        <p:spPr>
          <a:xfrm>
            <a:off x="4837125" y="2439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219"/>
          <p:cNvSpPr/>
          <p:nvPr/>
        </p:nvSpPr>
        <p:spPr>
          <a:xfrm>
            <a:off x="49133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219"/>
          <p:cNvSpPr/>
          <p:nvPr/>
        </p:nvSpPr>
        <p:spPr>
          <a:xfrm>
            <a:off x="4379925" y="991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219"/>
          <p:cNvSpPr/>
          <p:nvPr/>
        </p:nvSpPr>
        <p:spPr>
          <a:xfrm>
            <a:off x="5827725" y="2058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219"/>
          <p:cNvSpPr/>
          <p:nvPr/>
        </p:nvSpPr>
        <p:spPr>
          <a:xfrm>
            <a:off x="5675325" y="3049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219"/>
          <p:cNvSpPr/>
          <p:nvPr/>
        </p:nvSpPr>
        <p:spPr>
          <a:xfrm>
            <a:off x="6742125" y="2363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219"/>
          <p:cNvSpPr/>
          <p:nvPr/>
        </p:nvSpPr>
        <p:spPr>
          <a:xfrm>
            <a:off x="67421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219"/>
          <p:cNvSpPr/>
          <p:nvPr/>
        </p:nvSpPr>
        <p:spPr>
          <a:xfrm>
            <a:off x="6513525" y="3125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219"/>
          <p:cNvSpPr/>
          <p:nvPr/>
        </p:nvSpPr>
        <p:spPr>
          <a:xfrm>
            <a:off x="6818325" y="3811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219"/>
          <p:cNvSpPr/>
          <p:nvPr/>
        </p:nvSpPr>
        <p:spPr>
          <a:xfrm>
            <a:off x="6513525" y="839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219"/>
          <p:cNvSpPr/>
          <p:nvPr/>
        </p:nvSpPr>
        <p:spPr>
          <a:xfrm>
            <a:off x="6437325" y="4420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6" name="Google Shape;1436;p219"/>
          <p:cNvCxnSpPr>
            <a:endCxn id="1416" idx="6"/>
          </p:cNvCxnSpPr>
          <p:nvPr/>
        </p:nvCxnSpPr>
        <p:spPr>
          <a:xfrm>
            <a:off x="1406625" y="2811125"/>
            <a:ext cx="38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7" name="Google Shape;1437;p219"/>
          <p:cNvCxnSpPr>
            <a:stCxn id="1416" idx="9"/>
            <a:endCxn id="1417" idx="5"/>
          </p:cNvCxnSpPr>
          <p:nvPr/>
        </p:nvCxnSpPr>
        <p:spPr>
          <a:xfrm flipH="1" rot="10800000">
            <a:off x="2109769" y="1879925"/>
            <a:ext cx="259500" cy="711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8" name="Google Shape;1438;p219"/>
          <p:cNvCxnSpPr>
            <a:stCxn id="1416" idx="1"/>
            <a:endCxn id="1418" idx="6"/>
          </p:cNvCxnSpPr>
          <p:nvPr/>
        </p:nvCxnSpPr>
        <p:spPr>
          <a:xfrm flipH="1" rot="10800000">
            <a:off x="2279025" y="2506325"/>
            <a:ext cx="50070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9" name="Google Shape;1439;p219"/>
          <p:cNvCxnSpPr>
            <a:stCxn id="1416" idx="2"/>
            <a:endCxn id="1419" idx="6"/>
          </p:cNvCxnSpPr>
          <p:nvPr/>
        </p:nvCxnSpPr>
        <p:spPr>
          <a:xfrm>
            <a:off x="2232244" y="2946660"/>
            <a:ext cx="776100" cy="47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0" name="Google Shape;1440;p219"/>
          <p:cNvCxnSpPr>
            <a:stCxn id="1416" idx="3"/>
            <a:endCxn id="1420" idx="7"/>
          </p:cNvCxnSpPr>
          <p:nvPr/>
        </p:nvCxnSpPr>
        <p:spPr>
          <a:xfrm>
            <a:off x="2109769" y="3030425"/>
            <a:ext cx="259500" cy="78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1" name="Google Shape;1441;p219"/>
          <p:cNvCxnSpPr>
            <a:stCxn id="1418" idx="1"/>
            <a:endCxn id="1421" idx="5"/>
          </p:cNvCxnSpPr>
          <p:nvPr/>
        </p:nvCxnSpPr>
        <p:spPr>
          <a:xfrm flipH="1" rot="10800000">
            <a:off x="3269625" y="2337125"/>
            <a:ext cx="6237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2" name="Google Shape;1442;p219"/>
          <p:cNvCxnSpPr>
            <a:stCxn id="1417" idx="1"/>
            <a:endCxn id="1427" idx="6"/>
          </p:cNvCxnSpPr>
          <p:nvPr/>
        </p:nvCxnSpPr>
        <p:spPr>
          <a:xfrm flipH="1" rot="10800000">
            <a:off x="2812425" y="1210925"/>
            <a:ext cx="15675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3" name="Google Shape;1443;p219"/>
          <p:cNvCxnSpPr>
            <a:stCxn id="1418" idx="0"/>
            <a:endCxn id="1427" idx="5"/>
          </p:cNvCxnSpPr>
          <p:nvPr/>
        </p:nvCxnSpPr>
        <p:spPr>
          <a:xfrm flipH="1" rot="10800000">
            <a:off x="3222844" y="1346590"/>
            <a:ext cx="1203900" cy="102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4" name="Google Shape;1444;p219"/>
          <p:cNvCxnSpPr>
            <a:stCxn id="1418" idx="2"/>
            <a:endCxn id="1422" idx="6"/>
          </p:cNvCxnSpPr>
          <p:nvPr/>
        </p:nvCxnSpPr>
        <p:spPr>
          <a:xfrm>
            <a:off x="3222844" y="2641860"/>
            <a:ext cx="6999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5" name="Google Shape;1445;p219"/>
          <p:cNvCxnSpPr>
            <a:stCxn id="1419" idx="1"/>
            <a:endCxn id="1422" idx="5"/>
          </p:cNvCxnSpPr>
          <p:nvPr/>
        </p:nvCxnSpPr>
        <p:spPr>
          <a:xfrm flipH="1" rot="10800000">
            <a:off x="3498225" y="3099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6" name="Google Shape;1446;p219"/>
          <p:cNvCxnSpPr>
            <a:stCxn id="1427" idx="2"/>
            <a:endCxn id="1426" idx="7"/>
          </p:cNvCxnSpPr>
          <p:nvPr/>
        </p:nvCxnSpPr>
        <p:spPr>
          <a:xfrm>
            <a:off x="4823044" y="1346460"/>
            <a:ext cx="1371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7" name="Google Shape;1447;p219"/>
          <p:cNvCxnSpPr>
            <a:stCxn id="1421" idx="1"/>
            <a:endCxn id="1426" idx="5"/>
          </p:cNvCxnSpPr>
          <p:nvPr/>
        </p:nvCxnSpPr>
        <p:spPr>
          <a:xfrm flipH="1" rot="10800000">
            <a:off x="4336425" y="1956125"/>
            <a:ext cx="6237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8" name="Google Shape;1448;p219"/>
          <p:cNvCxnSpPr>
            <a:stCxn id="1426" idx="0"/>
            <a:endCxn id="1449" idx="5"/>
          </p:cNvCxnSpPr>
          <p:nvPr/>
        </p:nvCxnSpPr>
        <p:spPr>
          <a:xfrm flipH="1" rot="10800000">
            <a:off x="5356444" y="1498990"/>
            <a:ext cx="2895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219"/>
          <p:cNvSpPr/>
          <p:nvPr/>
        </p:nvSpPr>
        <p:spPr>
          <a:xfrm>
            <a:off x="5599125" y="1144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0" name="Google Shape;1450;p219"/>
          <p:cNvCxnSpPr>
            <a:stCxn id="1421" idx="2"/>
            <a:endCxn id="1425" idx="7"/>
          </p:cNvCxnSpPr>
          <p:nvPr/>
        </p:nvCxnSpPr>
        <p:spPr>
          <a:xfrm>
            <a:off x="4289644" y="2337060"/>
            <a:ext cx="5943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1" name="Google Shape;1451;p219"/>
          <p:cNvCxnSpPr>
            <a:stCxn id="1422" idx="1"/>
            <a:endCxn id="1425" idx="5"/>
          </p:cNvCxnSpPr>
          <p:nvPr/>
        </p:nvCxnSpPr>
        <p:spPr>
          <a:xfrm flipH="1" rot="10800000">
            <a:off x="4412625" y="27943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2" name="Google Shape;1452;p219"/>
          <p:cNvCxnSpPr>
            <a:stCxn id="1422" idx="2"/>
            <a:endCxn id="1424" idx="7"/>
          </p:cNvCxnSpPr>
          <p:nvPr/>
        </p:nvCxnSpPr>
        <p:spPr>
          <a:xfrm>
            <a:off x="4365844" y="3099060"/>
            <a:ext cx="3657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3" name="Google Shape;1453;p219"/>
          <p:cNvCxnSpPr>
            <a:stCxn id="1420" idx="1"/>
            <a:endCxn id="1424" idx="6"/>
          </p:cNvCxnSpPr>
          <p:nvPr/>
        </p:nvCxnSpPr>
        <p:spPr>
          <a:xfrm flipH="1" rot="10800000">
            <a:off x="2812425" y="3420725"/>
            <a:ext cx="18723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4" name="Google Shape;1454;p219"/>
          <p:cNvCxnSpPr>
            <a:stCxn id="1419" idx="2"/>
            <a:endCxn id="1423" idx="7"/>
          </p:cNvCxnSpPr>
          <p:nvPr/>
        </p:nvCxnSpPr>
        <p:spPr>
          <a:xfrm>
            <a:off x="3451444" y="3556260"/>
            <a:ext cx="10515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5" name="Google Shape;1455;p219"/>
          <p:cNvCxnSpPr>
            <a:stCxn id="1423" idx="9"/>
            <a:endCxn id="1424" idx="4"/>
          </p:cNvCxnSpPr>
          <p:nvPr/>
        </p:nvCxnSpPr>
        <p:spPr>
          <a:xfrm flipH="1" rot="10800000">
            <a:off x="4776769" y="3640025"/>
            <a:ext cx="77100" cy="32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6" name="Google Shape;1456;p219"/>
          <p:cNvCxnSpPr>
            <a:stCxn id="1425" idx="1"/>
            <a:endCxn id="1428" idx="5"/>
          </p:cNvCxnSpPr>
          <p:nvPr/>
        </p:nvCxnSpPr>
        <p:spPr>
          <a:xfrm flipH="1" rot="10800000">
            <a:off x="5327025" y="2413325"/>
            <a:ext cx="5475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7" name="Google Shape;1457;p219"/>
          <p:cNvCxnSpPr>
            <a:stCxn id="1425" idx="2"/>
            <a:endCxn id="1429" idx="7"/>
          </p:cNvCxnSpPr>
          <p:nvPr/>
        </p:nvCxnSpPr>
        <p:spPr>
          <a:xfrm>
            <a:off x="5280244" y="2794260"/>
            <a:ext cx="4419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8" name="Google Shape;1458;p219"/>
          <p:cNvCxnSpPr>
            <a:stCxn id="1424" idx="1"/>
            <a:endCxn id="1429" idx="5"/>
          </p:cNvCxnSpPr>
          <p:nvPr/>
        </p:nvCxnSpPr>
        <p:spPr>
          <a:xfrm flipH="1" rot="10800000">
            <a:off x="5174625" y="3403925"/>
            <a:ext cx="547500" cy="1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9" name="Google Shape;1459;p219"/>
          <p:cNvCxnSpPr>
            <a:stCxn id="1426" idx="1"/>
            <a:endCxn id="1431" idx="6"/>
          </p:cNvCxnSpPr>
          <p:nvPr/>
        </p:nvCxnSpPr>
        <p:spPr>
          <a:xfrm>
            <a:off x="5403225" y="1820525"/>
            <a:ext cx="133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0" name="Google Shape;1460;p219"/>
          <p:cNvCxnSpPr>
            <a:stCxn id="1449" idx="1"/>
            <a:endCxn id="1434" idx="5"/>
          </p:cNvCxnSpPr>
          <p:nvPr/>
        </p:nvCxnSpPr>
        <p:spPr>
          <a:xfrm flipH="1" rot="10800000">
            <a:off x="6089025" y="11941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1" name="Google Shape;1461;p219"/>
          <p:cNvCxnSpPr>
            <a:stCxn id="1428" idx="2"/>
            <a:endCxn id="1430" idx="6"/>
          </p:cNvCxnSpPr>
          <p:nvPr/>
        </p:nvCxnSpPr>
        <p:spPr>
          <a:xfrm>
            <a:off x="6270844" y="2413260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2" name="Google Shape;1462;p219"/>
          <p:cNvCxnSpPr>
            <a:stCxn id="1429" idx="1"/>
            <a:endCxn id="1432" idx="6"/>
          </p:cNvCxnSpPr>
          <p:nvPr/>
        </p:nvCxnSpPr>
        <p:spPr>
          <a:xfrm>
            <a:off x="6165225" y="3268325"/>
            <a:ext cx="348300" cy="7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3" name="Google Shape;1463;p219"/>
          <p:cNvCxnSpPr>
            <a:stCxn id="1429" idx="2"/>
            <a:endCxn id="1433" idx="7"/>
          </p:cNvCxnSpPr>
          <p:nvPr/>
        </p:nvCxnSpPr>
        <p:spPr>
          <a:xfrm>
            <a:off x="6118444" y="3403860"/>
            <a:ext cx="7467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4" name="Google Shape;1464;p219"/>
          <p:cNvCxnSpPr>
            <a:stCxn id="1424" idx="2"/>
            <a:endCxn id="1435" idx="7"/>
          </p:cNvCxnSpPr>
          <p:nvPr/>
        </p:nvCxnSpPr>
        <p:spPr>
          <a:xfrm>
            <a:off x="5127844" y="3556260"/>
            <a:ext cx="1356300" cy="948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5" name="Google Shape;1465;p219"/>
          <p:cNvCxnSpPr>
            <a:stCxn id="1428" idx="1"/>
            <a:endCxn id="1431" idx="5"/>
          </p:cNvCxnSpPr>
          <p:nvPr/>
        </p:nvCxnSpPr>
        <p:spPr>
          <a:xfrm flipH="1" rot="10800000">
            <a:off x="6317625" y="1956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6" name="Google Shape;1466;p219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Network of Services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220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2" name="Google Shape;1472;p220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Microservices own their Data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73" name="Google Shape;1473;p220"/>
          <p:cNvSpPr/>
          <p:nvPr/>
        </p:nvSpPr>
        <p:spPr>
          <a:xfrm>
            <a:off x="1789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220"/>
          <p:cNvSpPr/>
          <p:nvPr/>
        </p:nvSpPr>
        <p:spPr>
          <a:xfrm>
            <a:off x="23225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220"/>
          <p:cNvSpPr/>
          <p:nvPr/>
        </p:nvSpPr>
        <p:spPr>
          <a:xfrm>
            <a:off x="2779725" y="2287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220"/>
          <p:cNvSpPr/>
          <p:nvPr/>
        </p:nvSpPr>
        <p:spPr>
          <a:xfrm>
            <a:off x="30083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220"/>
          <p:cNvSpPr/>
          <p:nvPr/>
        </p:nvSpPr>
        <p:spPr>
          <a:xfrm>
            <a:off x="2322525" y="3734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220"/>
          <p:cNvSpPr/>
          <p:nvPr/>
        </p:nvSpPr>
        <p:spPr>
          <a:xfrm>
            <a:off x="3846525" y="1982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220"/>
          <p:cNvSpPr/>
          <p:nvPr/>
        </p:nvSpPr>
        <p:spPr>
          <a:xfrm>
            <a:off x="3922725" y="2744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220"/>
          <p:cNvSpPr/>
          <p:nvPr/>
        </p:nvSpPr>
        <p:spPr>
          <a:xfrm>
            <a:off x="4456125" y="3963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220"/>
          <p:cNvSpPr/>
          <p:nvPr/>
        </p:nvSpPr>
        <p:spPr>
          <a:xfrm>
            <a:off x="46847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220"/>
          <p:cNvSpPr/>
          <p:nvPr/>
        </p:nvSpPr>
        <p:spPr>
          <a:xfrm>
            <a:off x="4837125" y="2439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220"/>
          <p:cNvSpPr/>
          <p:nvPr/>
        </p:nvSpPr>
        <p:spPr>
          <a:xfrm>
            <a:off x="49133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220"/>
          <p:cNvSpPr/>
          <p:nvPr/>
        </p:nvSpPr>
        <p:spPr>
          <a:xfrm>
            <a:off x="4379925" y="991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220"/>
          <p:cNvSpPr/>
          <p:nvPr/>
        </p:nvSpPr>
        <p:spPr>
          <a:xfrm>
            <a:off x="5827725" y="2058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220"/>
          <p:cNvSpPr/>
          <p:nvPr/>
        </p:nvSpPr>
        <p:spPr>
          <a:xfrm>
            <a:off x="5675325" y="3049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220"/>
          <p:cNvSpPr/>
          <p:nvPr/>
        </p:nvSpPr>
        <p:spPr>
          <a:xfrm>
            <a:off x="6742125" y="2363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220"/>
          <p:cNvSpPr/>
          <p:nvPr/>
        </p:nvSpPr>
        <p:spPr>
          <a:xfrm>
            <a:off x="67421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220"/>
          <p:cNvSpPr/>
          <p:nvPr/>
        </p:nvSpPr>
        <p:spPr>
          <a:xfrm>
            <a:off x="6513525" y="3125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220"/>
          <p:cNvSpPr/>
          <p:nvPr/>
        </p:nvSpPr>
        <p:spPr>
          <a:xfrm>
            <a:off x="6818325" y="3811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220"/>
          <p:cNvSpPr/>
          <p:nvPr/>
        </p:nvSpPr>
        <p:spPr>
          <a:xfrm>
            <a:off x="6513525" y="839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20"/>
          <p:cNvSpPr/>
          <p:nvPr/>
        </p:nvSpPr>
        <p:spPr>
          <a:xfrm>
            <a:off x="6437325" y="4420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3" name="Google Shape;1493;p220"/>
          <p:cNvCxnSpPr>
            <a:endCxn id="1473" idx="6"/>
          </p:cNvCxnSpPr>
          <p:nvPr/>
        </p:nvCxnSpPr>
        <p:spPr>
          <a:xfrm>
            <a:off x="1406625" y="2811125"/>
            <a:ext cx="38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4" name="Google Shape;1494;p220"/>
          <p:cNvCxnSpPr>
            <a:stCxn id="1473" idx="9"/>
            <a:endCxn id="1474" idx="5"/>
          </p:cNvCxnSpPr>
          <p:nvPr/>
        </p:nvCxnSpPr>
        <p:spPr>
          <a:xfrm flipH="1" rot="10800000">
            <a:off x="2109769" y="1879925"/>
            <a:ext cx="259500" cy="711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5" name="Google Shape;1495;p220"/>
          <p:cNvCxnSpPr>
            <a:stCxn id="1473" idx="1"/>
            <a:endCxn id="1475" idx="6"/>
          </p:cNvCxnSpPr>
          <p:nvPr/>
        </p:nvCxnSpPr>
        <p:spPr>
          <a:xfrm flipH="1" rot="10800000">
            <a:off x="2279025" y="2506325"/>
            <a:ext cx="50070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6" name="Google Shape;1496;p220"/>
          <p:cNvCxnSpPr>
            <a:stCxn id="1473" idx="2"/>
            <a:endCxn id="1476" idx="6"/>
          </p:cNvCxnSpPr>
          <p:nvPr/>
        </p:nvCxnSpPr>
        <p:spPr>
          <a:xfrm>
            <a:off x="2232244" y="2946660"/>
            <a:ext cx="776100" cy="47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7" name="Google Shape;1497;p220"/>
          <p:cNvCxnSpPr>
            <a:stCxn id="1473" idx="3"/>
            <a:endCxn id="1477" idx="7"/>
          </p:cNvCxnSpPr>
          <p:nvPr/>
        </p:nvCxnSpPr>
        <p:spPr>
          <a:xfrm>
            <a:off x="2109769" y="3030425"/>
            <a:ext cx="259500" cy="78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8" name="Google Shape;1498;p220"/>
          <p:cNvCxnSpPr>
            <a:stCxn id="1475" idx="1"/>
            <a:endCxn id="1478" idx="5"/>
          </p:cNvCxnSpPr>
          <p:nvPr/>
        </p:nvCxnSpPr>
        <p:spPr>
          <a:xfrm flipH="1" rot="10800000">
            <a:off x="3269625" y="2337125"/>
            <a:ext cx="6237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9" name="Google Shape;1499;p220"/>
          <p:cNvCxnSpPr>
            <a:stCxn id="1474" idx="1"/>
            <a:endCxn id="1484" idx="6"/>
          </p:cNvCxnSpPr>
          <p:nvPr/>
        </p:nvCxnSpPr>
        <p:spPr>
          <a:xfrm flipH="1" rot="10800000">
            <a:off x="2812425" y="1210925"/>
            <a:ext cx="15675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0" name="Google Shape;1500;p220"/>
          <p:cNvCxnSpPr>
            <a:stCxn id="1475" idx="0"/>
            <a:endCxn id="1484" idx="5"/>
          </p:cNvCxnSpPr>
          <p:nvPr/>
        </p:nvCxnSpPr>
        <p:spPr>
          <a:xfrm flipH="1" rot="10800000">
            <a:off x="3222844" y="1346590"/>
            <a:ext cx="1203900" cy="102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1" name="Google Shape;1501;p220"/>
          <p:cNvCxnSpPr>
            <a:stCxn id="1475" idx="2"/>
            <a:endCxn id="1479" idx="6"/>
          </p:cNvCxnSpPr>
          <p:nvPr/>
        </p:nvCxnSpPr>
        <p:spPr>
          <a:xfrm>
            <a:off x="3222844" y="2641860"/>
            <a:ext cx="6999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2" name="Google Shape;1502;p220"/>
          <p:cNvCxnSpPr>
            <a:stCxn id="1476" idx="1"/>
            <a:endCxn id="1479" idx="5"/>
          </p:cNvCxnSpPr>
          <p:nvPr/>
        </p:nvCxnSpPr>
        <p:spPr>
          <a:xfrm flipH="1" rot="10800000">
            <a:off x="3498225" y="3099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3" name="Google Shape;1503;p220"/>
          <p:cNvCxnSpPr>
            <a:stCxn id="1484" idx="2"/>
            <a:endCxn id="1483" idx="7"/>
          </p:cNvCxnSpPr>
          <p:nvPr/>
        </p:nvCxnSpPr>
        <p:spPr>
          <a:xfrm>
            <a:off x="4823044" y="1346460"/>
            <a:ext cx="1371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4" name="Google Shape;1504;p220"/>
          <p:cNvCxnSpPr>
            <a:stCxn id="1478" idx="1"/>
            <a:endCxn id="1483" idx="5"/>
          </p:cNvCxnSpPr>
          <p:nvPr/>
        </p:nvCxnSpPr>
        <p:spPr>
          <a:xfrm flipH="1" rot="10800000">
            <a:off x="4336425" y="1956125"/>
            <a:ext cx="6237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5" name="Google Shape;1505;p220"/>
          <p:cNvCxnSpPr>
            <a:stCxn id="1483" idx="0"/>
            <a:endCxn id="1506" idx="5"/>
          </p:cNvCxnSpPr>
          <p:nvPr/>
        </p:nvCxnSpPr>
        <p:spPr>
          <a:xfrm flipH="1" rot="10800000">
            <a:off x="5356444" y="1498990"/>
            <a:ext cx="2895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6" name="Google Shape;1506;p220"/>
          <p:cNvSpPr/>
          <p:nvPr/>
        </p:nvSpPr>
        <p:spPr>
          <a:xfrm>
            <a:off x="5599125" y="1144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7" name="Google Shape;1507;p220"/>
          <p:cNvCxnSpPr>
            <a:stCxn id="1478" idx="2"/>
            <a:endCxn id="1482" idx="7"/>
          </p:cNvCxnSpPr>
          <p:nvPr/>
        </p:nvCxnSpPr>
        <p:spPr>
          <a:xfrm>
            <a:off x="4289644" y="2337060"/>
            <a:ext cx="5943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8" name="Google Shape;1508;p220"/>
          <p:cNvCxnSpPr>
            <a:stCxn id="1479" idx="1"/>
            <a:endCxn id="1482" idx="5"/>
          </p:cNvCxnSpPr>
          <p:nvPr/>
        </p:nvCxnSpPr>
        <p:spPr>
          <a:xfrm flipH="1" rot="10800000">
            <a:off x="4412625" y="27943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9" name="Google Shape;1509;p220"/>
          <p:cNvCxnSpPr>
            <a:stCxn id="1479" idx="2"/>
            <a:endCxn id="1481" idx="7"/>
          </p:cNvCxnSpPr>
          <p:nvPr/>
        </p:nvCxnSpPr>
        <p:spPr>
          <a:xfrm>
            <a:off x="4365844" y="3099060"/>
            <a:ext cx="3657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0" name="Google Shape;1510;p220"/>
          <p:cNvCxnSpPr>
            <a:stCxn id="1477" idx="1"/>
            <a:endCxn id="1481" idx="6"/>
          </p:cNvCxnSpPr>
          <p:nvPr/>
        </p:nvCxnSpPr>
        <p:spPr>
          <a:xfrm flipH="1" rot="10800000">
            <a:off x="2812425" y="3420725"/>
            <a:ext cx="18723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1" name="Google Shape;1511;p220"/>
          <p:cNvCxnSpPr>
            <a:stCxn id="1476" idx="2"/>
            <a:endCxn id="1480" idx="7"/>
          </p:cNvCxnSpPr>
          <p:nvPr/>
        </p:nvCxnSpPr>
        <p:spPr>
          <a:xfrm>
            <a:off x="3451444" y="3556260"/>
            <a:ext cx="10515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2" name="Google Shape;1512;p220"/>
          <p:cNvCxnSpPr>
            <a:stCxn id="1480" idx="9"/>
            <a:endCxn id="1481" idx="4"/>
          </p:cNvCxnSpPr>
          <p:nvPr/>
        </p:nvCxnSpPr>
        <p:spPr>
          <a:xfrm flipH="1" rot="10800000">
            <a:off x="4776769" y="3640025"/>
            <a:ext cx="77100" cy="32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3" name="Google Shape;1513;p220"/>
          <p:cNvCxnSpPr>
            <a:stCxn id="1482" idx="1"/>
            <a:endCxn id="1485" idx="5"/>
          </p:cNvCxnSpPr>
          <p:nvPr/>
        </p:nvCxnSpPr>
        <p:spPr>
          <a:xfrm flipH="1" rot="10800000">
            <a:off x="5327025" y="2413325"/>
            <a:ext cx="5475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4" name="Google Shape;1514;p220"/>
          <p:cNvCxnSpPr>
            <a:stCxn id="1482" idx="2"/>
            <a:endCxn id="1486" idx="7"/>
          </p:cNvCxnSpPr>
          <p:nvPr/>
        </p:nvCxnSpPr>
        <p:spPr>
          <a:xfrm>
            <a:off x="5280244" y="2794260"/>
            <a:ext cx="4419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5" name="Google Shape;1515;p220"/>
          <p:cNvCxnSpPr>
            <a:stCxn id="1481" idx="1"/>
            <a:endCxn id="1486" idx="5"/>
          </p:cNvCxnSpPr>
          <p:nvPr/>
        </p:nvCxnSpPr>
        <p:spPr>
          <a:xfrm flipH="1" rot="10800000">
            <a:off x="5174625" y="3403925"/>
            <a:ext cx="547500" cy="1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220"/>
          <p:cNvCxnSpPr>
            <a:stCxn id="1483" idx="1"/>
            <a:endCxn id="1488" idx="6"/>
          </p:cNvCxnSpPr>
          <p:nvPr/>
        </p:nvCxnSpPr>
        <p:spPr>
          <a:xfrm>
            <a:off x="5403225" y="1820525"/>
            <a:ext cx="133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7" name="Google Shape;1517;p220"/>
          <p:cNvCxnSpPr>
            <a:stCxn id="1506" idx="1"/>
            <a:endCxn id="1491" idx="5"/>
          </p:cNvCxnSpPr>
          <p:nvPr/>
        </p:nvCxnSpPr>
        <p:spPr>
          <a:xfrm flipH="1" rot="10800000">
            <a:off x="6089025" y="11941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220"/>
          <p:cNvCxnSpPr>
            <a:stCxn id="1485" idx="2"/>
            <a:endCxn id="1487" idx="6"/>
          </p:cNvCxnSpPr>
          <p:nvPr/>
        </p:nvCxnSpPr>
        <p:spPr>
          <a:xfrm>
            <a:off x="6270844" y="2413260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220"/>
          <p:cNvCxnSpPr>
            <a:stCxn id="1486" idx="1"/>
            <a:endCxn id="1489" idx="6"/>
          </p:cNvCxnSpPr>
          <p:nvPr/>
        </p:nvCxnSpPr>
        <p:spPr>
          <a:xfrm>
            <a:off x="6165225" y="3268325"/>
            <a:ext cx="348300" cy="7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0" name="Google Shape;1520;p220"/>
          <p:cNvCxnSpPr>
            <a:stCxn id="1486" idx="2"/>
            <a:endCxn id="1490" idx="7"/>
          </p:cNvCxnSpPr>
          <p:nvPr/>
        </p:nvCxnSpPr>
        <p:spPr>
          <a:xfrm>
            <a:off x="6118444" y="3403860"/>
            <a:ext cx="7467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1" name="Google Shape;1521;p220"/>
          <p:cNvCxnSpPr>
            <a:stCxn id="1481" idx="2"/>
            <a:endCxn id="1492" idx="7"/>
          </p:cNvCxnSpPr>
          <p:nvPr/>
        </p:nvCxnSpPr>
        <p:spPr>
          <a:xfrm>
            <a:off x="5127844" y="3556260"/>
            <a:ext cx="1356300" cy="948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2" name="Google Shape;1522;p220"/>
          <p:cNvCxnSpPr>
            <a:stCxn id="1485" idx="1"/>
            <a:endCxn id="1488" idx="5"/>
          </p:cNvCxnSpPr>
          <p:nvPr/>
        </p:nvCxnSpPr>
        <p:spPr>
          <a:xfrm flipH="1" rot="10800000">
            <a:off x="6317625" y="1956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3" name="Google Shape;1523;p220"/>
          <p:cNvSpPr/>
          <p:nvPr/>
        </p:nvSpPr>
        <p:spPr>
          <a:xfrm>
            <a:off x="7386050" y="3125225"/>
            <a:ext cx="365700" cy="43860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220"/>
          <p:cNvSpPr/>
          <p:nvPr/>
        </p:nvSpPr>
        <p:spPr>
          <a:xfrm>
            <a:off x="7538450" y="2363225"/>
            <a:ext cx="365700" cy="43860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220"/>
          <p:cNvSpPr/>
          <p:nvPr/>
        </p:nvSpPr>
        <p:spPr>
          <a:xfrm>
            <a:off x="7843250" y="3811025"/>
            <a:ext cx="365700" cy="43860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220"/>
          <p:cNvSpPr/>
          <p:nvPr/>
        </p:nvSpPr>
        <p:spPr>
          <a:xfrm>
            <a:off x="7309850" y="4420625"/>
            <a:ext cx="365700" cy="43860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220"/>
          <p:cNvSpPr/>
          <p:nvPr/>
        </p:nvSpPr>
        <p:spPr>
          <a:xfrm>
            <a:off x="7919450" y="1601225"/>
            <a:ext cx="365700" cy="43860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220"/>
          <p:cNvSpPr/>
          <p:nvPr/>
        </p:nvSpPr>
        <p:spPr>
          <a:xfrm>
            <a:off x="7386050" y="839225"/>
            <a:ext cx="365700" cy="43860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9" name="Google Shape;1529;p220"/>
          <p:cNvCxnSpPr>
            <a:stCxn id="1491" idx="1"/>
            <a:endCxn id="1528" idx="2"/>
          </p:cNvCxnSpPr>
          <p:nvPr/>
        </p:nvCxnSpPr>
        <p:spPr>
          <a:xfrm>
            <a:off x="7003425" y="1058525"/>
            <a:ext cx="38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0" name="Google Shape;1530;p220"/>
          <p:cNvCxnSpPr>
            <a:stCxn id="1488" idx="1"/>
            <a:endCxn id="1527" idx="2"/>
          </p:cNvCxnSpPr>
          <p:nvPr/>
        </p:nvCxnSpPr>
        <p:spPr>
          <a:xfrm>
            <a:off x="7232025" y="1820525"/>
            <a:ext cx="687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1" name="Google Shape;1531;p220"/>
          <p:cNvCxnSpPr>
            <a:stCxn id="1487" idx="1"/>
            <a:endCxn id="1524" idx="2"/>
          </p:cNvCxnSpPr>
          <p:nvPr/>
        </p:nvCxnSpPr>
        <p:spPr>
          <a:xfrm>
            <a:off x="7232025" y="2582525"/>
            <a:ext cx="306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2" name="Google Shape;1532;p220"/>
          <p:cNvCxnSpPr>
            <a:stCxn id="1489" idx="1"/>
            <a:endCxn id="1523" idx="2"/>
          </p:cNvCxnSpPr>
          <p:nvPr/>
        </p:nvCxnSpPr>
        <p:spPr>
          <a:xfrm>
            <a:off x="7003425" y="3344525"/>
            <a:ext cx="38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3" name="Google Shape;1533;p220"/>
          <p:cNvCxnSpPr>
            <a:stCxn id="1490" idx="1"/>
            <a:endCxn id="1525" idx="2"/>
          </p:cNvCxnSpPr>
          <p:nvPr/>
        </p:nvCxnSpPr>
        <p:spPr>
          <a:xfrm>
            <a:off x="7308225" y="4030325"/>
            <a:ext cx="534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4" name="Google Shape;1534;p220"/>
          <p:cNvCxnSpPr>
            <a:stCxn id="1492" idx="1"/>
            <a:endCxn id="1526" idx="2"/>
          </p:cNvCxnSpPr>
          <p:nvPr/>
        </p:nvCxnSpPr>
        <p:spPr>
          <a:xfrm>
            <a:off x="6927225" y="4639925"/>
            <a:ext cx="38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21"/>
          <p:cNvSpPr txBox="1"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221"/>
          <p:cNvSpPr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221"/>
          <p:cNvSpPr/>
          <p:nvPr/>
        </p:nvSpPr>
        <p:spPr>
          <a:xfrm>
            <a:off x="4020480" y="247248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221"/>
          <p:cNvSpPr/>
          <p:nvPr/>
        </p:nvSpPr>
        <p:spPr>
          <a:xfrm>
            <a:off x="4389840" y="180252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221"/>
          <p:cNvSpPr/>
          <p:nvPr/>
        </p:nvSpPr>
        <p:spPr>
          <a:xfrm>
            <a:off x="4706280" y="228096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221"/>
          <p:cNvSpPr/>
          <p:nvPr/>
        </p:nvSpPr>
        <p:spPr>
          <a:xfrm>
            <a:off x="4864320" y="285552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221"/>
          <p:cNvSpPr/>
          <p:nvPr/>
        </p:nvSpPr>
        <p:spPr>
          <a:xfrm>
            <a:off x="4389840" y="319068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221"/>
          <p:cNvSpPr/>
          <p:nvPr/>
        </p:nvSpPr>
        <p:spPr>
          <a:xfrm>
            <a:off x="5444640" y="208944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221"/>
          <p:cNvSpPr/>
          <p:nvPr/>
        </p:nvSpPr>
        <p:spPr>
          <a:xfrm>
            <a:off x="5497200" y="256824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221"/>
          <p:cNvSpPr/>
          <p:nvPr/>
        </p:nvSpPr>
        <p:spPr>
          <a:xfrm>
            <a:off x="5866560" y="333432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221"/>
          <p:cNvSpPr/>
          <p:nvPr/>
        </p:nvSpPr>
        <p:spPr>
          <a:xfrm>
            <a:off x="6024960" y="285552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221"/>
          <p:cNvSpPr/>
          <p:nvPr/>
        </p:nvSpPr>
        <p:spPr>
          <a:xfrm>
            <a:off x="6130440" y="237672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221"/>
          <p:cNvSpPr/>
          <p:nvPr/>
        </p:nvSpPr>
        <p:spPr>
          <a:xfrm>
            <a:off x="6183000" y="185040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221"/>
          <p:cNvSpPr/>
          <p:nvPr/>
        </p:nvSpPr>
        <p:spPr>
          <a:xfrm>
            <a:off x="5813640" y="146736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221"/>
          <p:cNvSpPr/>
          <p:nvPr/>
        </p:nvSpPr>
        <p:spPr>
          <a:xfrm>
            <a:off x="6815880" y="213732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221"/>
          <p:cNvSpPr/>
          <p:nvPr/>
        </p:nvSpPr>
        <p:spPr>
          <a:xfrm>
            <a:off x="6710400" y="275976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221"/>
          <p:cNvSpPr/>
          <p:nvPr/>
        </p:nvSpPr>
        <p:spPr>
          <a:xfrm>
            <a:off x="7448760" y="232884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221"/>
          <p:cNvSpPr/>
          <p:nvPr/>
        </p:nvSpPr>
        <p:spPr>
          <a:xfrm>
            <a:off x="7448760" y="185040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221"/>
          <p:cNvSpPr/>
          <p:nvPr/>
        </p:nvSpPr>
        <p:spPr>
          <a:xfrm>
            <a:off x="7290720" y="280764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221"/>
          <p:cNvSpPr/>
          <p:nvPr/>
        </p:nvSpPr>
        <p:spPr>
          <a:xfrm>
            <a:off x="7501680" y="323856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221"/>
          <p:cNvSpPr/>
          <p:nvPr/>
        </p:nvSpPr>
        <p:spPr>
          <a:xfrm>
            <a:off x="7290720" y="137160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221"/>
          <p:cNvSpPr/>
          <p:nvPr/>
        </p:nvSpPr>
        <p:spPr>
          <a:xfrm>
            <a:off x="7237800" y="362124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221"/>
          <p:cNvSpPr/>
          <p:nvPr/>
        </p:nvSpPr>
        <p:spPr>
          <a:xfrm>
            <a:off x="3755520" y="2610360"/>
            <a:ext cx="26460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62" name="Google Shape;1562;p221"/>
          <p:cNvSpPr/>
          <p:nvPr/>
        </p:nvSpPr>
        <p:spPr>
          <a:xfrm flipH="1" rot="10800000">
            <a:off x="4242600" y="2015298"/>
            <a:ext cx="179280" cy="4467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63" name="Google Shape;1563;p221"/>
          <p:cNvSpPr/>
          <p:nvPr/>
        </p:nvSpPr>
        <p:spPr>
          <a:xfrm flipH="1" rot="10800000">
            <a:off x="4359960" y="2457960"/>
            <a:ext cx="346302" cy="191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64" name="Google Shape;1564;p221"/>
          <p:cNvSpPr/>
          <p:nvPr/>
        </p:nvSpPr>
        <p:spPr>
          <a:xfrm>
            <a:off x="4327200" y="2695320"/>
            <a:ext cx="536760" cy="297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65" name="Google Shape;1565;p221"/>
          <p:cNvSpPr/>
          <p:nvPr/>
        </p:nvSpPr>
        <p:spPr>
          <a:xfrm>
            <a:off x="4242240" y="2748240"/>
            <a:ext cx="179280" cy="4946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66" name="Google Shape;1566;p221"/>
          <p:cNvSpPr/>
          <p:nvPr/>
        </p:nvSpPr>
        <p:spPr>
          <a:xfrm flipH="1" rot="10800000">
            <a:off x="5045760" y="2266440"/>
            <a:ext cx="431298" cy="105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67" name="Google Shape;1567;p221"/>
          <p:cNvSpPr/>
          <p:nvPr/>
        </p:nvSpPr>
        <p:spPr>
          <a:xfrm flipH="1" rot="10800000">
            <a:off x="4727525" y="1661015"/>
            <a:ext cx="1084698" cy="27691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68" name="Google Shape;1568;p221"/>
          <p:cNvSpPr/>
          <p:nvPr/>
        </p:nvSpPr>
        <p:spPr>
          <a:xfrm>
            <a:off x="5013000" y="2504160"/>
            <a:ext cx="484218" cy="201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69" name="Google Shape;1569;p221"/>
          <p:cNvSpPr/>
          <p:nvPr/>
        </p:nvSpPr>
        <p:spPr>
          <a:xfrm flipH="1" rot="10800000">
            <a:off x="5195075" y="2764800"/>
            <a:ext cx="325782" cy="201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70" name="Google Shape;1570;p221"/>
          <p:cNvSpPr/>
          <p:nvPr/>
        </p:nvSpPr>
        <p:spPr>
          <a:xfrm>
            <a:off x="6120360" y="1690200"/>
            <a:ext cx="94662" cy="2123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71" name="Google Shape;1571;p221"/>
          <p:cNvSpPr/>
          <p:nvPr/>
        </p:nvSpPr>
        <p:spPr>
          <a:xfrm flipH="1" rot="10800000">
            <a:off x="5784120" y="1998702"/>
            <a:ext cx="431298" cy="1537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72" name="Google Shape;1572;p221"/>
          <p:cNvSpPr/>
          <p:nvPr/>
        </p:nvSpPr>
        <p:spPr>
          <a:xfrm flipH="1" rot="10800000">
            <a:off x="6490080" y="1750560"/>
            <a:ext cx="200178" cy="1166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73" name="Google Shape;1573;p221"/>
          <p:cNvSpPr/>
          <p:nvPr/>
        </p:nvSpPr>
        <p:spPr>
          <a:xfrm>
            <a:off x="6657840" y="1563120"/>
            <a:ext cx="338700" cy="2751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221"/>
          <p:cNvSpPr/>
          <p:nvPr/>
        </p:nvSpPr>
        <p:spPr>
          <a:xfrm>
            <a:off x="5751360" y="2312640"/>
            <a:ext cx="411102" cy="1166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75" name="Google Shape;1575;p221"/>
          <p:cNvSpPr/>
          <p:nvPr/>
        </p:nvSpPr>
        <p:spPr>
          <a:xfrm flipH="1" rot="10800000">
            <a:off x="5835240" y="2553720"/>
            <a:ext cx="325782" cy="105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76" name="Google Shape;1576;p221"/>
          <p:cNvSpPr/>
          <p:nvPr/>
        </p:nvSpPr>
        <p:spPr>
          <a:xfrm>
            <a:off x="5803920" y="2791080"/>
            <a:ext cx="252720" cy="1166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77" name="Google Shape;1577;p221"/>
          <p:cNvSpPr/>
          <p:nvPr/>
        </p:nvSpPr>
        <p:spPr>
          <a:xfrm>
            <a:off x="5171040" y="3078360"/>
            <a:ext cx="727542" cy="307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78" name="Google Shape;1578;p221"/>
          <p:cNvSpPr/>
          <p:nvPr/>
        </p:nvSpPr>
        <p:spPr>
          <a:xfrm flipH="1" rot="10800000">
            <a:off x="6087600" y="3334338"/>
            <a:ext cx="52920" cy="2026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79" name="Google Shape;1579;p221"/>
          <p:cNvSpPr/>
          <p:nvPr/>
        </p:nvSpPr>
        <p:spPr>
          <a:xfrm flipH="1" rot="10800000">
            <a:off x="6469560" y="2285982"/>
            <a:ext cx="378702" cy="1537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80" name="Google Shape;1580;p221"/>
          <p:cNvSpPr/>
          <p:nvPr/>
        </p:nvSpPr>
        <p:spPr>
          <a:xfrm>
            <a:off x="6437160" y="2599560"/>
            <a:ext cx="305640" cy="2123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81" name="Google Shape;1581;p221"/>
          <p:cNvSpPr/>
          <p:nvPr/>
        </p:nvSpPr>
        <p:spPr>
          <a:xfrm flipH="1" rot="10800000">
            <a:off x="6364080" y="2993382"/>
            <a:ext cx="378702" cy="1009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82" name="Google Shape;1582;p221"/>
          <p:cNvSpPr/>
          <p:nvPr/>
        </p:nvSpPr>
        <p:spPr>
          <a:xfrm>
            <a:off x="6522120" y="1987920"/>
            <a:ext cx="92626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83" name="Google Shape;1583;p221"/>
          <p:cNvSpPr/>
          <p:nvPr/>
        </p:nvSpPr>
        <p:spPr>
          <a:xfrm flipH="1" rot="10800000">
            <a:off x="6995520" y="1548600"/>
            <a:ext cx="325782" cy="105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84" name="Google Shape;1584;p221"/>
          <p:cNvSpPr/>
          <p:nvPr/>
        </p:nvSpPr>
        <p:spPr>
          <a:xfrm>
            <a:off x="7122600" y="2360520"/>
            <a:ext cx="325782" cy="105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85" name="Google Shape;1585;p221"/>
          <p:cNvSpPr/>
          <p:nvPr/>
        </p:nvSpPr>
        <p:spPr>
          <a:xfrm>
            <a:off x="7049520" y="2897640"/>
            <a:ext cx="240840" cy="47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86" name="Google Shape;1586;p221"/>
          <p:cNvSpPr/>
          <p:nvPr/>
        </p:nvSpPr>
        <p:spPr>
          <a:xfrm>
            <a:off x="7017120" y="2982600"/>
            <a:ext cx="516618" cy="307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87" name="Google Shape;1587;p221"/>
          <p:cNvSpPr/>
          <p:nvPr/>
        </p:nvSpPr>
        <p:spPr>
          <a:xfrm>
            <a:off x="6331680" y="3078360"/>
            <a:ext cx="938142" cy="595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88" name="Google Shape;1588;p221"/>
          <p:cNvSpPr/>
          <p:nvPr/>
        </p:nvSpPr>
        <p:spPr>
          <a:xfrm flipH="1" rot="10800000">
            <a:off x="7153920" y="2046600"/>
            <a:ext cx="325782" cy="201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89" name="Google Shape;1589;p221"/>
          <p:cNvSpPr/>
          <p:nvPr/>
        </p:nvSpPr>
        <p:spPr>
          <a:xfrm>
            <a:off x="3541680" y="1940040"/>
            <a:ext cx="8474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90" name="Google Shape;1590;p221"/>
          <p:cNvSpPr/>
          <p:nvPr/>
        </p:nvSpPr>
        <p:spPr>
          <a:xfrm>
            <a:off x="3827880" y="1605240"/>
            <a:ext cx="198574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91" name="Google Shape;1591;p221"/>
          <p:cNvSpPr/>
          <p:nvPr/>
        </p:nvSpPr>
        <p:spPr>
          <a:xfrm>
            <a:off x="3656520" y="3759120"/>
            <a:ext cx="358090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92" name="Google Shape;1592;p221"/>
          <p:cNvSpPr/>
          <p:nvPr/>
        </p:nvSpPr>
        <p:spPr>
          <a:xfrm>
            <a:off x="7894800" y="2807640"/>
            <a:ext cx="252720" cy="27504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221"/>
          <p:cNvSpPr/>
          <p:nvPr/>
        </p:nvSpPr>
        <p:spPr>
          <a:xfrm>
            <a:off x="8000280" y="2328840"/>
            <a:ext cx="252720" cy="27504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221"/>
          <p:cNvSpPr/>
          <p:nvPr/>
        </p:nvSpPr>
        <p:spPr>
          <a:xfrm>
            <a:off x="8211240" y="3238560"/>
            <a:ext cx="252720" cy="27504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221"/>
          <p:cNvSpPr/>
          <p:nvPr/>
        </p:nvSpPr>
        <p:spPr>
          <a:xfrm>
            <a:off x="7841880" y="3621240"/>
            <a:ext cx="252720" cy="27504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221"/>
          <p:cNvSpPr/>
          <p:nvPr/>
        </p:nvSpPr>
        <p:spPr>
          <a:xfrm>
            <a:off x="8263800" y="1850400"/>
            <a:ext cx="252720" cy="27504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221"/>
          <p:cNvSpPr/>
          <p:nvPr/>
        </p:nvSpPr>
        <p:spPr>
          <a:xfrm>
            <a:off x="7894800" y="1371600"/>
            <a:ext cx="252720" cy="27504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221"/>
          <p:cNvSpPr/>
          <p:nvPr/>
        </p:nvSpPr>
        <p:spPr>
          <a:xfrm>
            <a:off x="7629840" y="1509480"/>
            <a:ext cx="26460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599" name="Google Shape;1599;p221"/>
          <p:cNvSpPr/>
          <p:nvPr/>
        </p:nvSpPr>
        <p:spPr>
          <a:xfrm>
            <a:off x="7787880" y="1987920"/>
            <a:ext cx="47590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600" name="Google Shape;1600;p221"/>
          <p:cNvSpPr/>
          <p:nvPr/>
        </p:nvSpPr>
        <p:spPr>
          <a:xfrm>
            <a:off x="7788240" y="2466720"/>
            <a:ext cx="21168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601" name="Google Shape;1601;p221"/>
          <p:cNvSpPr/>
          <p:nvPr/>
        </p:nvSpPr>
        <p:spPr>
          <a:xfrm>
            <a:off x="7629840" y="2945520"/>
            <a:ext cx="26460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602" name="Google Shape;1602;p221"/>
          <p:cNvSpPr/>
          <p:nvPr/>
        </p:nvSpPr>
        <p:spPr>
          <a:xfrm>
            <a:off x="7840800" y="3376080"/>
            <a:ext cx="37006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603" name="Google Shape;1603;p221"/>
          <p:cNvSpPr/>
          <p:nvPr/>
        </p:nvSpPr>
        <p:spPr>
          <a:xfrm>
            <a:off x="7576920" y="3759120"/>
            <a:ext cx="26460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604" name="Google Shape;1604;p221"/>
          <p:cNvSpPr/>
          <p:nvPr/>
        </p:nvSpPr>
        <p:spPr>
          <a:xfrm>
            <a:off x="821880" y="1999440"/>
            <a:ext cx="1132500" cy="10710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221"/>
          <p:cNvSpPr/>
          <p:nvPr/>
        </p:nvSpPr>
        <p:spPr>
          <a:xfrm>
            <a:off x="2216160" y="2315880"/>
            <a:ext cx="365400" cy="43812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6" name="Google Shape;1606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160" y="4002480"/>
            <a:ext cx="688319" cy="66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1160" y="4002480"/>
            <a:ext cx="688320" cy="73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221"/>
          <p:cNvSpPr/>
          <p:nvPr/>
        </p:nvSpPr>
        <p:spPr>
          <a:xfrm rot="10800000">
            <a:off x="1955178" y="2534742"/>
            <a:ext cx="26098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</p:spPr>
      </p:sp>
      <p:sp>
        <p:nvSpPr>
          <p:cNvPr id="1609" name="Google Shape;1609;p221"/>
          <p:cNvSpPr/>
          <p:nvPr/>
        </p:nvSpPr>
        <p:spPr>
          <a:xfrm rot="10800000">
            <a:off x="583578" y="2534742"/>
            <a:ext cx="26098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FFFFFF"/>
            </a:solidFill>
            <a:prstDash val="solid"/>
            <a:round/>
            <a:headEnd len="med" w="med" type="triangle"/>
            <a:tailEnd len="sm" w="sm" type="none"/>
          </a:ln>
        </p:spPr>
      </p:sp>
      <p:sp>
        <p:nvSpPr>
          <p:cNvPr id="1610" name="Google Shape;1610;p221"/>
          <p:cNvSpPr/>
          <p:nvPr/>
        </p:nvSpPr>
        <p:spPr>
          <a:xfrm>
            <a:off x="3144240" y="660240"/>
            <a:ext cx="378" cy="39337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999999"/>
            </a:solidFill>
            <a:prstDash val="dashDot"/>
            <a:round/>
            <a:headEnd len="sm" w="sm" type="none"/>
            <a:tailEnd len="sm" w="sm" type="none"/>
          </a:ln>
        </p:spPr>
      </p:sp>
      <p:sp>
        <p:nvSpPr>
          <p:cNvPr id="1611" name="Google Shape;1611;p221"/>
          <p:cNvSpPr/>
          <p:nvPr/>
        </p:nvSpPr>
        <p:spPr>
          <a:xfrm>
            <a:off x="322200" y="3681000"/>
            <a:ext cx="2363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Love Thy Mono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221"/>
          <p:cNvSpPr/>
          <p:nvPr/>
        </p:nvSpPr>
        <p:spPr>
          <a:xfrm>
            <a:off x="704880" y="873000"/>
            <a:ext cx="78864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Old School 						       New School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22"/>
          <p:cNvSpPr txBox="1"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222"/>
          <p:cNvSpPr txBox="1"/>
          <p:nvPr/>
        </p:nvSpPr>
        <p:spPr>
          <a:xfrm>
            <a:off x="628560" y="1370160"/>
            <a:ext cx="75006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9" name="Google Shape;1619;p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5320" y="0"/>
            <a:ext cx="505620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222"/>
          <p:cNvSpPr/>
          <p:nvPr/>
        </p:nvSpPr>
        <p:spPr>
          <a:xfrm>
            <a:off x="152280" y="152280"/>
            <a:ext cx="4702800" cy="29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Container Technology</a:t>
            </a:r>
            <a:endParaRPr b="0" sz="4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Supporting Modern Apps workloads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Cloud Native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Portable and interoperable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Mature technology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223"/>
          <p:cNvSpPr txBox="1"/>
          <p:nvPr/>
        </p:nvSpPr>
        <p:spPr>
          <a:xfrm>
            <a:off x="691335" y="21682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223"/>
          <p:cNvSpPr txBox="1"/>
          <p:nvPr/>
        </p:nvSpPr>
        <p:spPr>
          <a:xfrm>
            <a:off x="4195440" y="810720"/>
            <a:ext cx="4585200" cy="3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223"/>
          <p:cNvSpPr/>
          <p:nvPr/>
        </p:nvSpPr>
        <p:spPr>
          <a:xfrm>
            <a:off x="5070360" y="1072080"/>
            <a:ext cx="2631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strike="noStrike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CONTAINERS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8" name="Google Shape;1628;p223"/>
          <p:cNvGrpSpPr/>
          <p:nvPr/>
        </p:nvGrpSpPr>
        <p:grpSpPr>
          <a:xfrm>
            <a:off x="4195292" y="1563076"/>
            <a:ext cx="4542863" cy="2467055"/>
            <a:chOff x="5101200" y="1563120"/>
            <a:chExt cx="3637200" cy="1848120"/>
          </a:xfrm>
        </p:grpSpPr>
        <p:sp>
          <p:nvSpPr>
            <p:cNvPr id="1629" name="Google Shape;1629;p223"/>
            <p:cNvSpPr/>
            <p:nvPr/>
          </p:nvSpPr>
          <p:spPr>
            <a:xfrm>
              <a:off x="5101200" y="2816640"/>
              <a:ext cx="3637200" cy="5946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CLOUD INFRASTRUCTURE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223"/>
            <p:cNvSpPr/>
            <p:nvPr/>
          </p:nvSpPr>
          <p:spPr>
            <a:xfrm>
              <a:off x="5101200" y="2430000"/>
              <a:ext cx="3637200" cy="356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LINUX HOST (KERNEL)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1" name="Google Shape;1631;p223"/>
            <p:cNvGrpSpPr/>
            <p:nvPr/>
          </p:nvGrpSpPr>
          <p:grpSpPr>
            <a:xfrm>
              <a:off x="5101200" y="1563120"/>
              <a:ext cx="3636780" cy="837000"/>
              <a:chOff x="5101200" y="1563120"/>
              <a:chExt cx="3636780" cy="837000"/>
            </a:xfrm>
          </p:grpSpPr>
          <p:sp>
            <p:nvSpPr>
              <p:cNvPr id="1632" name="Google Shape;1632;p223"/>
              <p:cNvSpPr/>
              <p:nvPr/>
            </p:nvSpPr>
            <p:spPr>
              <a:xfrm>
                <a:off x="5101200" y="1563120"/>
                <a:ext cx="881700" cy="837000"/>
              </a:xfrm>
              <a:prstGeom prst="rect">
                <a:avLst/>
              </a:prstGeom>
              <a:solidFill>
                <a:srgbClr val="A3DBE8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700" strike="noStrike">
                    <a:solidFill>
                      <a:srgbClr val="000000"/>
                    </a:solidFill>
                    <a:latin typeface="Red Hat Text"/>
                    <a:ea typeface="Red Hat Text"/>
                    <a:cs typeface="Red Hat Text"/>
                    <a:sym typeface="Red Hat Text"/>
                  </a:rPr>
                  <a:t>Container</a:t>
                </a:r>
                <a:endParaRPr b="0" sz="7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7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223"/>
              <p:cNvSpPr/>
              <p:nvPr/>
            </p:nvSpPr>
            <p:spPr>
              <a:xfrm>
                <a:off x="5191920" y="2020680"/>
                <a:ext cx="705900" cy="340200"/>
              </a:xfrm>
              <a:prstGeom prst="rect">
                <a:avLst/>
              </a:prstGeom>
              <a:solidFill>
                <a:srgbClr val="00B9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600" strike="noStrike">
                    <a:solidFill>
                      <a:srgbClr val="FFFFFF"/>
                    </a:solidFill>
                    <a:latin typeface="Red Hat Text"/>
                    <a:ea typeface="Red Hat Text"/>
                    <a:cs typeface="Red Hat Text"/>
                    <a:sym typeface="Red Hat Text"/>
                  </a:rPr>
                  <a:t>App</a:t>
                </a:r>
                <a:endParaRPr b="0" sz="6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223"/>
              <p:cNvSpPr/>
              <p:nvPr/>
            </p:nvSpPr>
            <p:spPr>
              <a:xfrm>
                <a:off x="6019560" y="1563120"/>
                <a:ext cx="881700" cy="837000"/>
              </a:xfrm>
              <a:prstGeom prst="rect">
                <a:avLst/>
              </a:prstGeom>
              <a:solidFill>
                <a:srgbClr val="A3DBE8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700" strike="noStrike">
                    <a:solidFill>
                      <a:srgbClr val="000000"/>
                    </a:solidFill>
                    <a:latin typeface="Red Hat Text"/>
                    <a:ea typeface="Red Hat Text"/>
                    <a:cs typeface="Red Hat Text"/>
                    <a:sym typeface="Red Hat Text"/>
                  </a:rPr>
                  <a:t>Container</a:t>
                </a:r>
                <a:endParaRPr b="0" sz="7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7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223"/>
              <p:cNvSpPr/>
              <p:nvPr/>
            </p:nvSpPr>
            <p:spPr>
              <a:xfrm>
                <a:off x="6110280" y="2020680"/>
                <a:ext cx="705900" cy="340200"/>
              </a:xfrm>
              <a:prstGeom prst="rect">
                <a:avLst/>
              </a:prstGeom>
              <a:solidFill>
                <a:srgbClr val="00B9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600" strike="noStrike">
                    <a:solidFill>
                      <a:srgbClr val="FFFFFF"/>
                    </a:solidFill>
                    <a:latin typeface="Overpass"/>
                    <a:ea typeface="Overpass"/>
                    <a:cs typeface="Overpass"/>
                    <a:sym typeface="Overpass"/>
                  </a:rPr>
                  <a:t>App</a:t>
                </a:r>
                <a:endParaRPr b="0" sz="6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223"/>
              <p:cNvSpPr/>
              <p:nvPr/>
            </p:nvSpPr>
            <p:spPr>
              <a:xfrm>
                <a:off x="6937920" y="1563120"/>
                <a:ext cx="881700" cy="837000"/>
              </a:xfrm>
              <a:prstGeom prst="rect">
                <a:avLst/>
              </a:prstGeom>
              <a:solidFill>
                <a:srgbClr val="A3DBE8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700" strike="noStrike">
                    <a:solidFill>
                      <a:srgbClr val="000000"/>
                    </a:solidFill>
                    <a:latin typeface="Red Hat Text"/>
                    <a:ea typeface="Red Hat Text"/>
                    <a:cs typeface="Red Hat Text"/>
                    <a:sym typeface="Red Hat Text"/>
                  </a:rPr>
                  <a:t>Container</a:t>
                </a:r>
                <a:endParaRPr b="0" sz="7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7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223"/>
              <p:cNvSpPr/>
              <p:nvPr/>
            </p:nvSpPr>
            <p:spPr>
              <a:xfrm>
                <a:off x="7028640" y="2020680"/>
                <a:ext cx="705900" cy="340200"/>
              </a:xfrm>
              <a:prstGeom prst="rect">
                <a:avLst/>
              </a:prstGeom>
              <a:solidFill>
                <a:srgbClr val="00B9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600" strike="noStrike">
                    <a:solidFill>
                      <a:srgbClr val="FFFFFF"/>
                    </a:solidFill>
                    <a:latin typeface="Red Hat Text"/>
                    <a:ea typeface="Red Hat Text"/>
                    <a:cs typeface="Red Hat Text"/>
                    <a:sym typeface="Red Hat Text"/>
                  </a:rPr>
                  <a:t>App</a:t>
                </a:r>
                <a:endParaRPr b="0" sz="6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223"/>
              <p:cNvSpPr/>
              <p:nvPr/>
            </p:nvSpPr>
            <p:spPr>
              <a:xfrm>
                <a:off x="7856280" y="1563120"/>
                <a:ext cx="881700" cy="837000"/>
              </a:xfrm>
              <a:prstGeom prst="rect">
                <a:avLst/>
              </a:prstGeom>
              <a:solidFill>
                <a:srgbClr val="A3DBE8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700" strike="noStrike">
                    <a:solidFill>
                      <a:srgbClr val="000000"/>
                    </a:solidFill>
                    <a:latin typeface="Red Hat Text"/>
                    <a:ea typeface="Red Hat Text"/>
                    <a:cs typeface="Red Hat Text"/>
                    <a:sym typeface="Red Hat Text"/>
                  </a:rPr>
                  <a:t>Container</a:t>
                </a:r>
                <a:endParaRPr b="0" sz="7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7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223"/>
              <p:cNvSpPr/>
              <p:nvPr/>
            </p:nvSpPr>
            <p:spPr>
              <a:xfrm>
                <a:off x="7947000" y="2020680"/>
                <a:ext cx="705900" cy="340200"/>
              </a:xfrm>
              <a:prstGeom prst="rect">
                <a:avLst/>
              </a:prstGeom>
              <a:solidFill>
                <a:srgbClr val="00B9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600" strike="noStrike">
                    <a:solidFill>
                      <a:srgbClr val="FFFFFF"/>
                    </a:solidFill>
                    <a:latin typeface="Red Hat Text"/>
                    <a:ea typeface="Red Hat Text"/>
                    <a:cs typeface="Red Hat Text"/>
                    <a:sym typeface="Red Hat Text"/>
                  </a:rPr>
                  <a:t>App</a:t>
                </a:r>
                <a:endParaRPr b="0" sz="6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40" name="Google Shape;1640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923" y="1025275"/>
            <a:ext cx="601926" cy="6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923" y="2240275"/>
            <a:ext cx="601926" cy="60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223"/>
          <p:cNvPicPr preferRelativeResize="0"/>
          <p:nvPr/>
        </p:nvPicPr>
        <p:blipFill rotWithShape="1">
          <a:blip r:embed="rId5">
            <a:alphaModFix/>
          </a:blip>
          <a:srcRect b="0" l="99" r="129" t="0"/>
          <a:stretch/>
        </p:blipFill>
        <p:spPr>
          <a:xfrm>
            <a:off x="322925" y="3680275"/>
            <a:ext cx="601925" cy="6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223"/>
          <p:cNvSpPr/>
          <p:nvPr/>
        </p:nvSpPr>
        <p:spPr>
          <a:xfrm>
            <a:off x="1119480" y="729000"/>
            <a:ext cx="34953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DEVELOPERS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223"/>
          <p:cNvSpPr/>
          <p:nvPr/>
        </p:nvSpPr>
        <p:spPr>
          <a:xfrm>
            <a:off x="1082400" y="1024920"/>
            <a:ext cx="33492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0840" lvl="0" marL="343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Text"/>
              <a:buChar char="●"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Cloud-native apps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240840" lvl="0" marL="343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Text"/>
              <a:buChar char="●"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Simplified packaging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240840" lvl="0" marL="343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Text"/>
              <a:buChar char="●"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Simplified testing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223"/>
          <p:cNvSpPr/>
          <p:nvPr/>
        </p:nvSpPr>
        <p:spPr>
          <a:xfrm>
            <a:off x="1082400" y="1872000"/>
            <a:ext cx="34953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IT OPERATIONS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223"/>
          <p:cNvSpPr/>
          <p:nvPr/>
        </p:nvSpPr>
        <p:spPr>
          <a:xfrm>
            <a:off x="1082400" y="2168280"/>
            <a:ext cx="33492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0840" lvl="0" marL="343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Text"/>
              <a:buChar char="●"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Consistent app deploys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240840" lvl="0" marL="343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Text"/>
              <a:buChar char="●"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Automated app deploys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240840" lvl="0" marL="343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Text"/>
              <a:buChar char="●"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Improved app performance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240840" lvl="0" marL="343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Text"/>
              <a:buChar char="●"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Multi-cloud consistency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223"/>
          <p:cNvSpPr/>
          <p:nvPr/>
        </p:nvSpPr>
        <p:spPr>
          <a:xfrm>
            <a:off x="1082400" y="3312000"/>
            <a:ext cx="34953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BUSINESS LEADER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223"/>
          <p:cNvSpPr/>
          <p:nvPr/>
        </p:nvSpPr>
        <p:spPr>
          <a:xfrm>
            <a:off x="1082400" y="3608280"/>
            <a:ext cx="33492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0840" lvl="0" marL="343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Text"/>
              <a:buChar char="●"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Enable devops culture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240840" lvl="0" marL="343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Text"/>
              <a:buChar char="●"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Enable hybrid cloud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240840" lvl="0" marL="343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Text"/>
              <a:buChar char="●"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Reduce vm licensing costs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240840" lvl="0" marL="3430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Text"/>
              <a:buChar char="●"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Accelerate app-dev cycles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24"/>
          <p:cNvSpPr txBox="1"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224"/>
          <p:cNvSpPr txBox="1"/>
          <p:nvPr/>
        </p:nvSpPr>
        <p:spPr>
          <a:xfrm>
            <a:off x="628560" y="1370160"/>
            <a:ext cx="75006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224"/>
          <p:cNvSpPr/>
          <p:nvPr/>
        </p:nvSpPr>
        <p:spPr>
          <a:xfrm>
            <a:off x="5801040" y="1886040"/>
            <a:ext cx="1526400" cy="1537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6" name="Google Shape;1656;p224"/>
          <p:cNvGrpSpPr/>
          <p:nvPr/>
        </p:nvGrpSpPr>
        <p:grpSpPr>
          <a:xfrm>
            <a:off x="1388880" y="1886040"/>
            <a:ext cx="2578980" cy="1472880"/>
            <a:chOff x="1388880" y="1886040"/>
            <a:chExt cx="2578980" cy="1472880"/>
          </a:xfrm>
        </p:grpSpPr>
        <p:sp>
          <p:nvSpPr>
            <p:cNvPr id="1657" name="Google Shape;1657;p224"/>
            <p:cNvSpPr/>
            <p:nvPr/>
          </p:nvSpPr>
          <p:spPr>
            <a:xfrm>
              <a:off x="1388880" y="3021120"/>
              <a:ext cx="1416900" cy="337800"/>
            </a:xfrm>
            <a:prstGeom prst="rect">
              <a:avLst/>
            </a:pr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strike="noStrike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Base Image</a:t>
              </a:r>
              <a:endParaRPr b="0" sz="10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224"/>
            <p:cNvSpPr/>
            <p:nvPr/>
          </p:nvSpPr>
          <p:spPr>
            <a:xfrm>
              <a:off x="1776240" y="2642760"/>
              <a:ext cx="1416900" cy="337800"/>
            </a:xfrm>
            <a:prstGeom prst="rect">
              <a:avLst/>
            </a:pr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strike="noStrike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Image Layer 1</a:t>
              </a:r>
              <a:endParaRPr b="0" sz="10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224"/>
            <p:cNvSpPr/>
            <p:nvPr/>
          </p:nvSpPr>
          <p:spPr>
            <a:xfrm>
              <a:off x="2163600" y="2264400"/>
              <a:ext cx="1416900" cy="337800"/>
            </a:xfrm>
            <a:prstGeom prst="rect">
              <a:avLst/>
            </a:pr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strike="noStrike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Image Layer 2</a:t>
              </a:r>
              <a:endParaRPr b="0" sz="10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224"/>
            <p:cNvSpPr/>
            <p:nvPr/>
          </p:nvSpPr>
          <p:spPr>
            <a:xfrm>
              <a:off x="2550960" y="1886040"/>
              <a:ext cx="1416900" cy="337800"/>
            </a:xfrm>
            <a:prstGeom prst="rect">
              <a:avLst/>
            </a:pr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 strike="noStrike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Image Layer 3</a:t>
              </a:r>
              <a:endParaRPr b="0" sz="10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224"/>
            <p:cNvSpPr/>
            <p:nvPr/>
          </p:nvSpPr>
          <p:spPr>
            <a:xfrm>
              <a:off x="2318760" y="2025360"/>
              <a:ext cx="146153" cy="197996"/>
            </a:xfrm>
            <a:custGeom>
              <a:rect b="b" l="l" r="r" t="t"/>
              <a:pathLst>
                <a:path extrusionOk="0" h="9312" w="10307">
                  <a:moveTo>
                    <a:pt x="10307" y="0"/>
                  </a:moveTo>
                  <a:lnTo>
                    <a:pt x="0" y="0"/>
                  </a:lnTo>
                  <a:lnTo>
                    <a:pt x="0" y="9312"/>
                  </a:lnTo>
                </a:path>
              </a:pathLst>
            </a:custGeom>
            <a:noFill/>
            <a:ln cap="flat" cmpd="sng" w="19075">
              <a:solidFill>
                <a:srgbClr val="666666"/>
              </a:solidFill>
              <a:prstDash val="solid"/>
              <a:round/>
              <a:headEnd len="sm" w="sm" type="none"/>
              <a:tailEnd len="med" w="med" type="triangle"/>
            </a:ln>
          </p:spPr>
        </p:sp>
        <p:sp>
          <p:nvSpPr>
            <p:cNvPr id="1662" name="Google Shape;1662;p224"/>
            <p:cNvSpPr/>
            <p:nvPr/>
          </p:nvSpPr>
          <p:spPr>
            <a:xfrm>
              <a:off x="1939680" y="2403720"/>
              <a:ext cx="146153" cy="197996"/>
            </a:xfrm>
            <a:custGeom>
              <a:rect b="b" l="l" r="r" t="t"/>
              <a:pathLst>
                <a:path extrusionOk="0" h="9312" w="10307">
                  <a:moveTo>
                    <a:pt x="10307" y="0"/>
                  </a:moveTo>
                  <a:lnTo>
                    <a:pt x="0" y="0"/>
                  </a:lnTo>
                  <a:lnTo>
                    <a:pt x="0" y="9312"/>
                  </a:lnTo>
                </a:path>
              </a:pathLst>
            </a:custGeom>
            <a:noFill/>
            <a:ln cap="flat" cmpd="sng" w="19075">
              <a:solidFill>
                <a:srgbClr val="666666"/>
              </a:solidFill>
              <a:prstDash val="solid"/>
              <a:round/>
              <a:headEnd len="sm" w="sm" type="none"/>
              <a:tailEnd len="med" w="med" type="triangle"/>
            </a:ln>
          </p:spPr>
        </p:sp>
        <p:sp>
          <p:nvSpPr>
            <p:cNvPr id="1663" name="Google Shape;1663;p224"/>
            <p:cNvSpPr/>
            <p:nvPr/>
          </p:nvSpPr>
          <p:spPr>
            <a:xfrm>
              <a:off x="1550520" y="2782440"/>
              <a:ext cx="146153" cy="197996"/>
            </a:xfrm>
            <a:custGeom>
              <a:rect b="b" l="l" r="r" t="t"/>
              <a:pathLst>
                <a:path extrusionOk="0" h="9312" w="10307">
                  <a:moveTo>
                    <a:pt x="10307" y="0"/>
                  </a:moveTo>
                  <a:lnTo>
                    <a:pt x="0" y="0"/>
                  </a:lnTo>
                  <a:lnTo>
                    <a:pt x="0" y="9312"/>
                  </a:lnTo>
                </a:path>
              </a:pathLst>
            </a:custGeom>
            <a:noFill/>
            <a:ln cap="flat" cmpd="sng" w="19075">
              <a:solidFill>
                <a:srgbClr val="666666"/>
              </a:solidFill>
              <a:prstDash val="solid"/>
              <a:round/>
              <a:headEnd len="sm" w="sm" type="none"/>
              <a:tailEnd len="med" w="med" type="triangle"/>
            </a:ln>
          </p:spPr>
        </p:sp>
      </p:grpSp>
      <p:sp>
        <p:nvSpPr>
          <p:cNvPr id="1664" name="Google Shape;1664;p224"/>
          <p:cNvSpPr/>
          <p:nvPr/>
        </p:nvSpPr>
        <p:spPr>
          <a:xfrm>
            <a:off x="5856480" y="3023280"/>
            <a:ext cx="1417200" cy="3378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Base RHEL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224"/>
          <p:cNvSpPr/>
          <p:nvPr/>
        </p:nvSpPr>
        <p:spPr>
          <a:xfrm>
            <a:off x="5856480" y="2664360"/>
            <a:ext cx="1417200" cy="3378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OS Update Layer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224"/>
          <p:cNvSpPr/>
          <p:nvPr/>
        </p:nvSpPr>
        <p:spPr>
          <a:xfrm>
            <a:off x="5856480" y="2305080"/>
            <a:ext cx="1417200" cy="3378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Java Runtime Layer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224"/>
          <p:cNvSpPr/>
          <p:nvPr/>
        </p:nvSpPr>
        <p:spPr>
          <a:xfrm>
            <a:off x="5856480" y="1946160"/>
            <a:ext cx="1417200" cy="3378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Application Layer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224"/>
          <p:cNvSpPr/>
          <p:nvPr/>
        </p:nvSpPr>
        <p:spPr>
          <a:xfrm>
            <a:off x="4402080" y="2517120"/>
            <a:ext cx="672000" cy="33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224"/>
          <p:cNvSpPr/>
          <p:nvPr/>
        </p:nvSpPr>
        <p:spPr>
          <a:xfrm>
            <a:off x="1449720" y="3622320"/>
            <a:ext cx="22515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Container Image Layers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224"/>
          <p:cNvSpPr/>
          <p:nvPr/>
        </p:nvSpPr>
        <p:spPr>
          <a:xfrm>
            <a:off x="5417640" y="3622320"/>
            <a:ext cx="22515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Example Container Image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224"/>
          <p:cNvSpPr/>
          <p:nvPr/>
        </p:nvSpPr>
        <p:spPr>
          <a:xfrm>
            <a:off x="540360" y="33912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Container Image Layers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25"/>
          <p:cNvSpPr txBox="1"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/>
            </a:b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225"/>
          <p:cNvSpPr txBox="1"/>
          <p:nvPr/>
        </p:nvSpPr>
        <p:spPr>
          <a:xfrm>
            <a:off x="-4214265" y="1369072"/>
            <a:ext cx="75006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225"/>
          <p:cNvSpPr/>
          <p:nvPr/>
        </p:nvSpPr>
        <p:spPr>
          <a:xfrm>
            <a:off x="3900645" y="1394280"/>
            <a:ext cx="3289200" cy="2865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225"/>
          <p:cNvSpPr/>
          <p:nvPr/>
        </p:nvSpPr>
        <p:spPr>
          <a:xfrm>
            <a:off x="3959325" y="2862000"/>
            <a:ext cx="3117600" cy="3378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ADD my-app.jar /home/my-app.jar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225"/>
          <p:cNvSpPr/>
          <p:nvPr/>
        </p:nvSpPr>
        <p:spPr>
          <a:xfrm>
            <a:off x="3959325" y="2392200"/>
            <a:ext cx="3117600" cy="3378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RUN dnf install -y java-11-openjdk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225"/>
          <p:cNvSpPr/>
          <p:nvPr/>
        </p:nvSpPr>
        <p:spPr>
          <a:xfrm>
            <a:off x="3959325" y="1938600"/>
            <a:ext cx="3117600" cy="3378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ENV foo=text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225"/>
          <p:cNvSpPr/>
          <p:nvPr/>
        </p:nvSpPr>
        <p:spPr>
          <a:xfrm>
            <a:off x="3959325" y="1485000"/>
            <a:ext cx="3117600" cy="3378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FROM registry.access.redhat.com/ubi8/ubi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225"/>
          <p:cNvSpPr/>
          <p:nvPr/>
        </p:nvSpPr>
        <p:spPr>
          <a:xfrm>
            <a:off x="3959325" y="3744720"/>
            <a:ext cx="3117600" cy="3378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CMD java -jar /home/my-app.jar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225"/>
          <p:cNvSpPr/>
          <p:nvPr/>
        </p:nvSpPr>
        <p:spPr>
          <a:xfrm>
            <a:off x="1320015" y="1541513"/>
            <a:ext cx="225300" cy="225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7225" lIns="57225" spcFirstLastPara="1" rIns="57225" wrap="square" tIns="57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1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225"/>
          <p:cNvSpPr/>
          <p:nvPr/>
        </p:nvSpPr>
        <p:spPr>
          <a:xfrm>
            <a:off x="1613415" y="1454753"/>
            <a:ext cx="2114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Inherit from a base image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225"/>
          <p:cNvSpPr/>
          <p:nvPr/>
        </p:nvSpPr>
        <p:spPr>
          <a:xfrm>
            <a:off x="1320015" y="1967753"/>
            <a:ext cx="225300" cy="225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7225" lIns="57225" spcFirstLastPara="1" rIns="57225" wrap="square" tIns="57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2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25"/>
          <p:cNvSpPr/>
          <p:nvPr/>
        </p:nvSpPr>
        <p:spPr>
          <a:xfrm>
            <a:off x="1613415" y="1870553"/>
            <a:ext cx="2114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Parameters as environment variables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25"/>
          <p:cNvSpPr/>
          <p:nvPr/>
        </p:nvSpPr>
        <p:spPr>
          <a:xfrm>
            <a:off x="1320015" y="2476432"/>
            <a:ext cx="225300" cy="225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7225" lIns="57225" spcFirstLastPara="1" rIns="57225" wrap="square" tIns="57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3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225"/>
          <p:cNvSpPr/>
          <p:nvPr/>
        </p:nvSpPr>
        <p:spPr>
          <a:xfrm>
            <a:off x="1613415" y="2389313"/>
            <a:ext cx="2114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Install dependencies (tooling from base image)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225"/>
          <p:cNvSpPr/>
          <p:nvPr/>
        </p:nvSpPr>
        <p:spPr>
          <a:xfrm>
            <a:off x="1320015" y="2945513"/>
            <a:ext cx="225300" cy="225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7225" lIns="57225" spcFirstLastPara="1" rIns="57225" wrap="square" tIns="57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4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225"/>
          <p:cNvSpPr/>
          <p:nvPr/>
        </p:nvSpPr>
        <p:spPr>
          <a:xfrm>
            <a:off x="1613415" y="2858393"/>
            <a:ext cx="2114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Add your app as a new Layer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225"/>
          <p:cNvSpPr/>
          <p:nvPr/>
        </p:nvSpPr>
        <p:spPr>
          <a:xfrm>
            <a:off x="1613415" y="3327473"/>
            <a:ext cx="2575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Expose the port your app will use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225"/>
          <p:cNvSpPr/>
          <p:nvPr/>
        </p:nvSpPr>
        <p:spPr>
          <a:xfrm>
            <a:off x="3959325" y="3315600"/>
            <a:ext cx="3117600" cy="3378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EXPOSE 8080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225"/>
          <p:cNvSpPr/>
          <p:nvPr/>
        </p:nvSpPr>
        <p:spPr>
          <a:xfrm>
            <a:off x="1320015" y="3801232"/>
            <a:ext cx="225300" cy="225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7225" lIns="57225" spcFirstLastPara="1" rIns="57225" wrap="square" tIns="57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6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225"/>
          <p:cNvSpPr/>
          <p:nvPr/>
        </p:nvSpPr>
        <p:spPr>
          <a:xfrm>
            <a:off x="1613415" y="3742193"/>
            <a:ext cx="2575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Run the app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225"/>
          <p:cNvSpPr/>
          <p:nvPr/>
        </p:nvSpPr>
        <p:spPr>
          <a:xfrm>
            <a:off x="1320015" y="3414232"/>
            <a:ext cx="225300" cy="225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7225" lIns="57225" spcFirstLastPara="1" rIns="57225" wrap="square" tIns="57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5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225"/>
          <p:cNvSpPr/>
          <p:nvPr/>
        </p:nvSpPr>
        <p:spPr>
          <a:xfrm>
            <a:off x="577440" y="375480"/>
            <a:ext cx="91437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Dockerfile: create your Container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90"/>
          <p:cNvSpPr txBox="1"/>
          <p:nvPr/>
        </p:nvSpPr>
        <p:spPr>
          <a:xfrm>
            <a:off x="506100" y="183750"/>
            <a:ext cx="7738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Want More - </a:t>
            </a:r>
            <a:r>
              <a:rPr b="1" lang="en-US" sz="3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Developer Sandbox!</a:t>
            </a:r>
            <a:endParaRPr b="1" sz="3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32" name="Google Shape;1032;p190"/>
          <p:cNvSpPr txBox="1"/>
          <p:nvPr/>
        </p:nvSpPr>
        <p:spPr>
          <a:xfrm>
            <a:off x="246825" y="1398550"/>
            <a:ext cx="32757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Get </a:t>
            </a:r>
            <a:r>
              <a:rPr b="1"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free access </a:t>
            </a: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for </a:t>
            </a:r>
            <a:r>
              <a:rPr b="1"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30 days</a:t>
            </a: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to a self-service, cloud-hosted experience with Developer Sandbox for Red Hat OpenShift.</a:t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https://developers.redhat.com/developer-sandbox</a:t>
            </a:r>
            <a:endParaRPr b="1" sz="1200"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33" name="Google Shape;1033;p190"/>
          <p:cNvSpPr txBox="1"/>
          <p:nvPr/>
        </p:nvSpPr>
        <p:spPr>
          <a:xfrm>
            <a:off x="4386800" y="1398550"/>
            <a:ext cx="4459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034" name="Google Shape;1034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925" y="1438575"/>
            <a:ext cx="5050673" cy="273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226"/>
          <p:cNvSpPr txBox="1"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226"/>
          <p:cNvSpPr txBox="1"/>
          <p:nvPr/>
        </p:nvSpPr>
        <p:spPr>
          <a:xfrm>
            <a:off x="628560" y="1370160"/>
            <a:ext cx="40854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226"/>
          <p:cNvSpPr/>
          <p:nvPr/>
        </p:nvSpPr>
        <p:spPr>
          <a:xfrm>
            <a:off x="257400" y="379080"/>
            <a:ext cx="79632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DevOps Challenges</a:t>
            </a:r>
            <a:r>
              <a:rPr lang="en-US" sz="29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- </a:t>
            </a:r>
            <a:r>
              <a:rPr b="0" lang="en-US" sz="29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Multiple </a:t>
            </a:r>
            <a:r>
              <a:rPr b="1" lang="en-US" sz="29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Containers</a:t>
            </a:r>
            <a:endParaRPr b="1" sz="2900" strike="noStrike"/>
          </a:p>
        </p:txBody>
      </p:sp>
      <p:sp>
        <p:nvSpPr>
          <p:cNvPr id="1705" name="Google Shape;1705;p226"/>
          <p:cNvSpPr/>
          <p:nvPr/>
        </p:nvSpPr>
        <p:spPr>
          <a:xfrm>
            <a:off x="1709604" y="1598750"/>
            <a:ext cx="60312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400" lvl="0" marL="3999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ed Hat Display"/>
              <a:buChar char="▪"/>
            </a:pPr>
            <a:r>
              <a:rPr b="0" lang="en-US" sz="19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scale?</a:t>
            </a:r>
            <a:endParaRPr b="0" sz="1900" strike="noStrike">
              <a:latin typeface="Arial"/>
              <a:ea typeface="Arial"/>
              <a:cs typeface="Arial"/>
              <a:sym typeface="Arial"/>
            </a:endParaRPr>
          </a:p>
          <a:p>
            <a:pPr indent="-266400" lvl="0" marL="399959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ed Hat Display"/>
              <a:buChar char="▪"/>
            </a:pPr>
            <a:r>
              <a:rPr b="0" lang="en-US" sz="19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avoid port conflicts?</a:t>
            </a:r>
            <a:endParaRPr b="0" sz="1900" strike="noStrike">
              <a:latin typeface="Arial"/>
              <a:ea typeface="Arial"/>
              <a:cs typeface="Arial"/>
              <a:sym typeface="Arial"/>
            </a:endParaRPr>
          </a:p>
          <a:p>
            <a:pPr indent="-266400" lvl="0" marL="399959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ed Hat Display"/>
              <a:buChar char="▪"/>
            </a:pPr>
            <a:r>
              <a:rPr b="0" lang="en-US" sz="19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manage them on multiple hosts?</a:t>
            </a:r>
            <a:endParaRPr b="0" sz="1900" strike="noStrike">
              <a:latin typeface="Arial"/>
              <a:ea typeface="Arial"/>
              <a:cs typeface="Arial"/>
              <a:sym typeface="Arial"/>
            </a:endParaRPr>
          </a:p>
          <a:p>
            <a:pPr indent="-266400" lvl="0" marL="399959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ed Hat Display"/>
              <a:buChar char="▪"/>
            </a:pPr>
            <a:r>
              <a:rPr b="0" lang="en-US" sz="19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 happens if a host </a:t>
            </a:r>
            <a:r>
              <a:rPr lang="en-US" sz="19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fails</a:t>
            </a:r>
            <a:r>
              <a:rPr b="0" lang="en-US" sz="19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?</a:t>
            </a:r>
            <a:endParaRPr b="0" sz="1900" strike="noStrike">
              <a:latin typeface="Arial"/>
              <a:ea typeface="Arial"/>
              <a:cs typeface="Arial"/>
              <a:sym typeface="Arial"/>
            </a:endParaRPr>
          </a:p>
          <a:p>
            <a:pPr indent="-266400" lvl="0" marL="399959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ed Hat Display"/>
              <a:buChar char="▪"/>
            </a:pPr>
            <a:r>
              <a:rPr b="0" lang="en-US" sz="19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keep them running continuously?</a:t>
            </a:r>
            <a:endParaRPr b="0" sz="1900" strike="noStrike">
              <a:latin typeface="Arial"/>
              <a:ea typeface="Arial"/>
              <a:cs typeface="Arial"/>
              <a:sym typeface="Arial"/>
            </a:endParaRPr>
          </a:p>
          <a:p>
            <a:pPr indent="-266400" lvl="0" marL="399959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ed Hat Display"/>
              <a:buChar char="▪"/>
            </a:pPr>
            <a:r>
              <a:rPr b="0" lang="en-US" sz="19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update them?</a:t>
            </a:r>
            <a:endParaRPr b="0" sz="1900" strike="noStrike">
              <a:latin typeface="Arial"/>
              <a:ea typeface="Arial"/>
              <a:cs typeface="Arial"/>
              <a:sym typeface="Arial"/>
            </a:endParaRPr>
          </a:p>
          <a:p>
            <a:pPr indent="-266400" lvl="0" marL="399959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ed Hat Display"/>
              <a:buChar char="▪"/>
            </a:pPr>
            <a:r>
              <a:rPr b="0" lang="en-US" sz="19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Rebuild Container Images?</a:t>
            </a:r>
            <a:endParaRPr b="0" sz="1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227"/>
          <p:cNvSpPr txBox="1"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227"/>
          <p:cNvSpPr txBox="1"/>
          <p:nvPr/>
        </p:nvSpPr>
        <p:spPr>
          <a:xfrm>
            <a:off x="628560" y="1370160"/>
            <a:ext cx="75006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227"/>
          <p:cNvSpPr/>
          <p:nvPr/>
        </p:nvSpPr>
        <p:spPr>
          <a:xfrm>
            <a:off x="663501" y="1060925"/>
            <a:ext cx="7419000" cy="3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2520" lvl="0" marL="285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ed Hat Display"/>
              <a:buChar char="▪"/>
            </a:pPr>
            <a:r>
              <a:rPr b="0" lang="en-US" sz="2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Greek for “Helmsman”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72520" lvl="0" marL="285840" marR="0" rtl="0" algn="l">
              <a:lnSpc>
                <a:spcPct val="115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ed Hat Display"/>
              <a:buChar char="▪"/>
            </a:pPr>
            <a:r>
              <a:rPr b="0" lang="en-US" sz="2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Container orchestrator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72520" lvl="0" marL="285840" marR="0" rtl="0" algn="l">
              <a:lnSpc>
                <a:spcPct val="115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ed Hat Display"/>
              <a:buChar char="▪"/>
            </a:pPr>
            <a:r>
              <a:rPr b="0" lang="en-US" sz="2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Supports multiple cloud and bare-metal environments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72520" lvl="0" marL="285840" marR="0" rtl="0" algn="l">
              <a:lnSpc>
                <a:spcPct val="115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ed Hat Display"/>
              <a:buChar char="▪"/>
            </a:pPr>
            <a:r>
              <a:rPr b="0" lang="en-US" sz="2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Inspired by Google’s experience with containers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72520" lvl="0" marL="285840" marR="0" rtl="0" algn="l">
              <a:lnSpc>
                <a:spcPct val="115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ed Hat Display"/>
              <a:buChar char="▪"/>
            </a:pPr>
            <a:r>
              <a:rPr b="0" lang="en-US" sz="2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Open source, written in Go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72520" lvl="0" marL="285840" marR="0" rtl="0" algn="l">
              <a:lnSpc>
                <a:spcPct val="115000"/>
              </a:lnSpc>
              <a:spcBef>
                <a:spcPts val="601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ed Hat Display"/>
              <a:buChar char="▪"/>
            </a:pPr>
            <a:r>
              <a:rPr b="0" lang="en-US" sz="2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 applications, not machines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227"/>
          <p:cNvSpPr/>
          <p:nvPr/>
        </p:nvSpPr>
        <p:spPr>
          <a:xfrm>
            <a:off x="439200" y="250200"/>
            <a:ext cx="4837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Meet Kubernetes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4" name="Google Shape;1714;p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6760" y="4002480"/>
            <a:ext cx="688319" cy="66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6160" y="4002480"/>
            <a:ext cx="688320" cy="73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28"/>
          <p:cNvSpPr txBox="1"/>
          <p:nvPr/>
        </p:nvSpPr>
        <p:spPr>
          <a:xfrm>
            <a:off x="826560" y="2121360"/>
            <a:ext cx="74904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399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 is Kubernetes?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oogle Shape;1726;p229"/>
          <p:cNvGrpSpPr/>
          <p:nvPr/>
        </p:nvGrpSpPr>
        <p:grpSpPr>
          <a:xfrm>
            <a:off x="3344754" y="1404009"/>
            <a:ext cx="1904465" cy="1602239"/>
            <a:chOff x="372960" y="2061720"/>
            <a:chExt cx="1304160" cy="1168920"/>
          </a:xfrm>
        </p:grpSpPr>
        <p:sp>
          <p:nvSpPr>
            <p:cNvPr id="1727" name="Google Shape;1727;p229"/>
            <p:cNvSpPr/>
            <p:nvPr/>
          </p:nvSpPr>
          <p:spPr>
            <a:xfrm>
              <a:off x="1075320" y="2658240"/>
              <a:ext cx="601800" cy="572400"/>
            </a:xfrm>
            <a:prstGeom prst="ellipse">
              <a:avLst/>
            </a:pr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29"/>
            <p:cNvSpPr/>
            <p:nvPr/>
          </p:nvSpPr>
          <p:spPr>
            <a:xfrm>
              <a:off x="372960" y="2061720"/>
              <a:ext cx="1156200" cy="1092900"/>
            </a:xfrm>
            <a:prstGeom prst="ellipse">
              <a:avLst/>
            </a:pr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9" name="Google Shape;1729;p2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96720" y="2746440"/>
              <a:ext cx="307440" cy="331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0" name="Google Shape;1730;p2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7000" y="2232000"/>
              <a:ext cx="749880" cy="8341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1" name="Google Shape;1731;p229"/>
          <p:cNvSpPr/>
          <p:nvPr/>
        </p:nvSpPr>
        <p:spPr>
          <a:xfrm>
            <a:off x="3481345" y="3150480"/>
            <a:ext cx="20580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3700" lvl="0" marL="1713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✓"/>
            </a:pPr>
            <a:r>
              <a:rPr b="0" lang="en-US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1+ containers</a:t>
            </a:r>
            <a:endParaRPr b="0" strike="noStrike">
              <a:latin typeface="Arial"/>
              <a:ea typeface="Arial"/>
              <a:cs typeface="Arial"/>
              <a:sym typeface="Arial"/>
            </a:endParaRPr>
          </a:p>
          <a:p>
            <a:pPr indent="-183700" lvl="0" marL="17135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✓"/>
            </a:pPr>
            <a:r>
              <a:rPr b="0" lang="en-US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</a:t>
            </a: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ingle </a:t>
            </a:r>
            <a:r>
              <a:rPr b="0" lang="en-US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IP address</a:t>
            </a:r>
            <a:endParaRPr b="0" strike="noStrike">
              <a:latin typeface="Arial"/>
              <a:ea typeface="Arial"/>
              <a:cs typeface="Arial"/>
              <a:sym typeface="Arial"/>
            </a:endParaRPr>
          </a:p>
          <a:p>
            <a:pPr indent="-171000" lvl="0" marL="17135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✓"/>
            </a:pPr>
            <a:r>
              <a:rPr b="0" lang="en-US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Shared storage </a:t>
            </a:r>
            <a:r>
              <a:rPr b="0" lang="en-US" sz="1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(ephemeral)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-183700" lvl="0" marL="17135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✓"/>
            </a:pPr>
            <a:r>
              <a:rPr b="0" lang="en-US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Shared resources</a:t>
            </a:r>
            <a:endParaRPr b="0" strike="noStrike">
              <a:latin typeface="Arial"/>
              <a:ea typeface="Arial"/>
              <a:cs typeface="Arial"/>
              <a:sym typeface="Arial"/>
            </a:endParaRPr>
          </a:p>
          <a:p>
            <a:pPr indent="-183700" lvl="0" marL="171359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✓"/>
            </a:pPr>
            <a:r>
              <a:rPr b="0" lang="en-US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Shared lifecycle</a:t>
            </a:r>
            <a:endParaRPr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229"/>
          <p:cNvSpPr txBox="1"/>
          <p:nvPr/>
        </p:nvSpPr>
        <p:spPr>
          <a:xfrm>
            <a:off x="429765" y="435040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Terms - </a:t>
            </a:r>
            <a:r>
              <a:rPr b="1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Pod</a:t>
            </a:r>
            <a:endParaRPr b="1" sz="30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7" name="Google Shape;1737;p230"/>
          <p:cNvGrpSpPr/>
          <p:nvPr/>
        </p:nvGrpSpPr>
        <p:grpSpPr>
          <a:xfrm>
            <a:off x="3621110" y="1876951"/>
            <a:ext cx="1417368" cy="1215414"/>
            <a:chOff x="2401920" y="2138760"/>
            <a:chExt cx="934200" cy="953640"/>
          </a:xfrm>
        </p:grpSpPr>
        <p:sp>
          <p:nvSpPr>
            <p:cNvPr id="1738" name="Google Shape;1738;p230"/>
            <p:cNvSpPr/>
            <p:nvPr/>
          </p:nvSpPr>
          <p:spPr>
            <a:xfrm>
              <a:off x="2401920" y="2138760"/>
              <a:ext cx="933900" cy="5724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30"/>
            <p:cNvSpPr/>
            <p:nvPr/>
          </p:nvSpPr>
          <p:spPr>
            <a:xfrm rot="10800000">
              <a:off x="2402220" y="2520000"/>
              <a:ext cx="933900" cy="5724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0" name="Google Shape;1740;p230"/>
          <p:cNvSpPr/>
          <p:nvPr/>
        </p:nvSpPr>
        <p:spPr>
          <a:xfrm>
            <a:off x="3567000" y="3367800"/>
            <a:ext cx="22245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000" lvl="0" marL="1713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✓"/>
            </a:pPr>
            <a:r>
              <a:rPr b="0" lang="en-US" sz="12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Desired State - replicas,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12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pod template: health</a:t>
            </a:r>
            <a:r>
              <a:rPr lang="en-US"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b="0" lang="en-US" sz="12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checks, resources,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12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image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230"/>
          <p:cNvSpPr txBox="1"/>
          <p:nvPr/>
        </p:nvSpPr>
        <p:spPr>
          <a:xfrm>
            <a:off x="429765" y="663640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Terms - </a:t>
            </a:r>
            <a:r>
              <a:rPr b="1"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Deployment/</a:t>
            </a:r>
            <a:r>
              <a:rPr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ReplicaSet</a:t>
            </a:r>
            <a:endParaRPr sz="30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6" name="Google Shape;1746;p231"/>
          <p:cNvGrpSpPr/>
          <p:nvPr/>
        </p:nvGrpSpPr>
        <p:grpSpPr>
          <a:xfrm>
            <a:off x="3582366" y="1673374"/>
            <a:ext cx="2027332" cy="1585389"/>
            <a:chOff x="3887280" y="1985400"/>
            <a:chExt cx="1547700" cy="1273200"/>
          </a:xfrm>
        </p:grpSpPr>
        <p:sp>
          <p:nvSpPr>
            <p:cNvPr id="1747" name="Google Shape;1747;p231"/>
            <p:cNvSpPr/>
            <p:nvPr/>
          </p:nvSpPr>
          <p:spPr>
            <a:xfrm>
              <a:off x="3887280" y="1985400"/>
              <a:ext cx="1547700" cy="1273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303030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8" name="Google Shape;1748;p231"/>
            <p:cNvGrpSpPr/>
            <p:nvPr/>
          </p:nvGrpSpPr>
          <p:grpSpPr>
            <a:xfrm>
              <a:off x="3933720" y="2018160"/>
              <a:ext cx="703320" cy="626640"/>
              <a:chOff x="3933720" y="2018160"/>
              <a:chExt cx="703320" cy="626640"/>
            </a:xfrm>
          </p:grpSpPr>
          <p:sp>
            <p:nvSpPr>
              <p:cNvPr id="1749" name="Google Shape;1749;p231"/>
              <p:cNvSpPr/>
              <p:nvPr/>
            </p:nvSpPr>
            <p:spPr>
              <a:xfrm>
                <a:off x="4312440" y="2338200"/>
                <a:ext cx="324600" cy="306600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231"/>
              <p:cNvSpPr/>
              <p:nvPr/>
            </p:nvSpPr>
            <p:spPr>
              <a:xfrm>
                <a:off x="3933720" y="2018160"/>
                <a:ext cx="623400" cy="586200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51" name="Google Shape;1751;p2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431960" y="2385720"/>
                <a:ext cx="165600" cy="177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2" name="Google Shape;1752;p2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038480" y="2109600"/>
                <a:ext cx="404280" cy="4471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3" name="Google Shape;1753;p231"/>
            <p:cNvGrpSpPr/>
            <p:nvPr/>
          </p:nvGrpSpPr>
          <p:grpSpPr>
            <a:xfrm>
              <a:off x="4128120" y="2163240"/>
              <a:ext cx="703320" cy="627000"/>
              <a:chOff x="4128120" y="2163240"/>
              <a:chExt cx="703320" cy="627000"/>
            </a:xfrm>
          </p:grpSpPr>
          <p:sp>
            <p:nvSpPr>
              <p:cNvPr id="1754" name="Google Shape;1754;p231"/>
              <p:cNvSpPr/>
              <p:nvPr/>
            </p:nvSpPr>
            <p:spPr>
              <a:xfrm>
                <a:off x="4506840" y="2483640"/>
                <a:ext cx="324600" cy="306600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31"/>
              <p:cNvSpPr/>
              <p:nvPr/>
            </p:nvSpPr>
            <p:spPr>
              <a:xfrm>
                <a:off x="4128120" y="2163240"/>
                <a:ext cx="623400" cy="586200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56" name="Google Shape;1756;p2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626000" y="2530800"/>
                <a:ext cx="165600" cy="177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7" name="Google Shape;1757;p2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232520" y="2255040"/>
                <a:ext cx="404280" cy="4471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8" name="Google Shape;1758;p231"/>
            <p:cNvGrpSpPr/>
            <p:nvPr/>
          </p:nvGrpSpPr>
          <p:grpSpPr>
            <a:xfrm>
              <a:off x="4386960" y="2381400"/>
              <a:ext cx="703320" cy="626640"/>
              <a:chOff x="4386960" y="2381400"/>
              <a:chExt cx="703320" cy="626640"/>
            </a:xfrm>
          </p:grpSpPr>
          <p:sp>
            <p:nvSpPr>
              <p:cNvPr id="1759" name="Google Shape;1759;p231"/>
              <p:cNvSpPr/>
              <p:nvPr/>
            </p:nvSpPr>
            <p:spPr>
              <a:xfrm>
                <a:off x="4765680" y="2701440"/>
                <a:ext cx="324600" cy="306600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231"/>
              <p:cNvSpPr/>
              <p:nvPr/>
            </p:nvSpPr>
            <p:spPr>
              <a:xfrm>
                <a:off x="4386960" y="2381400"/>
                <a:ext cx="623400" cy="586200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61" name="Google Shape;1761;p2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885200" y="2748960"/>
                <a:ext cx="165600" cy="177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2" name="Google Shape;1762;p2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91720" y="2472840"/>
                <a:ext cx="404280" cy="4471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63" name="Google Shape;1763;p231"/>
            <p:cNvGrpSpPr/>
            <p:nvPr/>
          </p:nvGrpSpPr>
          <p:grpSpPr>
            <a:xfrm>
              <a:off x="4645800" y="2599200"/>
              <a:ext cx="703320" cy="626640"/>
              <a:chOff x="4645800" y="2599200"/>
              <a:chExt cx="703320" cy="626640"/>
            </a:xfrm>
          </p:grpSpPr>
          <p:sp>
            <p:nvSpPr>
              <p:cNvPr id="1764" name="Google Shape;1764;p231"/>
              <p:cNvSpPr/>
              <p:nvPr/>
            </p:nvSpPr>
            <p:spPr>
              <a:xfrm>
                <a:off x="5024520" y="2919240"/>
                <a:ext cx="324600" cy="306600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231"/>
              <p:cNvSpPr/>
              <p:nvPr/>
            </p:nvSpPr>
            <p:spPr>
              <a:xfrm>
                <a:off x="4645800" y="2599200"/>
                <a:ext cx="623400" cy="586200"/>
              </a:xfrm>
              <a:prstGeom prst="ellipse">
                <a:avLst/>
              </a:pr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66" name="Google Shape;1766;p2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144040" y="2966760"/>
                <a:ext cx="165600" cy="1774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7" name="Google Shape;1767;p2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50560" y="2690640"/>
                <a:ext cx="404280" cy="4471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68" name="Google Shape;1768;p231"/>
          <p:cNvSpPr/>
          <p:nvPr/>
        </p:nvSpPr>
        <p:spPr>
          <a:xfrm>
            <a:off x="3911400" y="3367800"/>
            <a:ext cx="23577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000" lvl="0" marL="1713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✓"/>
            </a:pPr>
            <a:r>
              <a:rPr b="0" lang="en-US" sz="12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Grouping of pods (acting as one) has stable virtual IP and DNS name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231"/>
          <p:cNvSpPr txBox="1"/>
          <p:nvPr/>
        </p:nvSpPr>
        <p:spPr>
          <a:xfrm>
            <a:off x="429765" y="663640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Terms - </a:t>
            </a:r>
            <a:r>
              <a:rPr b="1"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Service</a:t>
            </a:r>
            <a:endParaRPr sz="30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232"/>
          <p:cNvSpPr/>
          <p:nvPr/>
        </p:nvSpPr>
        <p:spPr>
          <a:xfrm>
            <a:off x="3793200" y="1680553"/>
            <a:ext cx="1199450" cy="1322575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232"/>
          <p:cNvSpPr/>
          <p:nvPr/>
        </p:nvSpPr>
        <p:spPr>
          <a:xfrm>
            <a:off x="3645350" y="3367800"/>
            <a:ext cx="21774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000" lvl="0" marL="1713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✓"/>
            </a:pPr>
            <a:r>
              <a:rPr b="0" lang="en-US" sz="12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Network available storage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171000" lvl="0" marL="1713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✓"/>
            </a:pPr>
            <a:r>
              <a:rPr b="0" lang="en-US" sz="12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PVs and PVCs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232"/>
          <p:cNvSpPr txBox="1"/>
          <p:nvPr/>
        </p:nvSpPr>
        <p:spPr>
          <a:xfrm>
            <a:off x="429765" y="663640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Terms - </a:t>
            </a:r>
            <a:r>
              <a:rPr b="1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Persist</a:t>
            </a:r>
            <a:r>
              <a:rPr b="1"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</a:t>
            </a:r>
            <a:r>
              <a:rPr b="1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nt Volume</a:t>
            </a:r>
            <a:r>
              <a:rPr b="0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30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1" name="Google Shape;1781;p233"/>
          <p:cNvGrpSpPr/>
          <p:nvPr/>
        </p:nvGrpSpPr>
        <p:grpSpPr>
          <a:xfrm>
            <a:off x="3530969" y="1760568"/>
            <a:ext cx="1910619" cy="1337274"/>
            <a:chOff x="7341120" y="2141640"/>
            <a:chExt cx="1436340" cy="956220"/>
          </a:xfrm>
        </p:grpSpPr>
        <p:sp>
          <p:nvSpPr>
            <p:cNvPr id="1782" name="Google Shape;1782;p233"/>
            <p:cNvSpPr/>
            <p:nvPr/>
          </p:nvSpPr>
          <p:spPr>
            <a:xfrm>
              <a:off x="7621560" y="2175120"/>
              <a:ext cx="1155900" cy="120600"/>
            </a:xfrm>
            <a:prstGeom prst="rect">
              <a:avLst/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33"/>
            <p:cNvSpPr/>
            <p:nvPr/>
          </p:nvSpPr>
          <p:spPr>
            <a:xfrm>
              <a:off x="7341120" y="2141640"/>
              <a:ext cx="210600" cy="206700"/>
            </a:xfrm>
            <a:prstGeom prst="donut">
              <a:avLst>
                <a:gd fmla="val 25000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33"/>
            <p:cNvSpPr/>
            <p:nvPr/>
          </p:nvSpPr>
          <p:spPr>
            <a:xfrm>
              <a:off x="7621560" y="2424960"/>
              <a:ext cx="1155900" cy="1206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33"/>
            <p:cNvSpPr/>
            <p:nvPr/>
          </p:nvSpPr>
          <p:spPr>
            <a:xfrm>
              <a:off x="7341120" y="2391480"/>
              <a:ext cx="210600" cy="206700"/>
            </a:xfrm>
            <a:prstGeom prst="donut">
              <a:avLst>
                <a:gd fmla="val 25000" name="adj"/>
              </a:avLst>
            </a:prstGeom>
            <a:solidFill>
              <a:srgbClr val="B7B7B7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33"/>
            <p:cNvSpPr/>
            <p:nvPr/>
          </p:nvSpPr>
          <p:spPr>
            <a:xfrm>
              <a:off x="7621560" y="2674800"/>
              <a:ext cx="1155900" cy="1206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33"/>
            <p:cNvSpPr/>
            <p:nvPr/>
          </p:nvSpPr>
          <p:spPr>
            <a:xfrm>
              <a:off x="7341120" y="2641320"/>
              <a:ext cx="210600" cy="206700"/>
            </a:xfrm>
            <a:prstGeom prst="donut">
              <a:avLst>
                <a:gd fmla="val 25000" name="adj"/>
              </a:avLst>
            </a:prstGeom>
            <a:solidFill>
              <a:srgbClr val="666666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33"/>
            <p:cNvSpPr/>
            <p:nvPr/>
          </p:nvSpPr>
          <p:spPr>
            <a:xfrm>
              <a:off x="7621560" y="2924640"/>
              <a:ext cx="1155900" cy="1206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33"/>
            <p:cNvSpPr/>
            <p:nvPr/>
          </p:nvSpPr>
          <p:spPr>
            <a:xfrm>
              <a:off x="7341120" y="2891160"/>
              <a:ext cx="210600" cy="206700"/>
            </a:xfrm>
            <a:prstGeom prst="donut">
              <a:avLst>
                <a:gd fmla="val 25000" name="adj"/>
              </a:avLst>
            </a:prstGeom>
            <a:solidFill>
              <a:srgbClr val="434343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0" name="Google Shape;1790;p233"/>
          <p:cNvSpPr/>
          <p:nvPr/>
        </p:nvSpPr>
        <p:spPr>
          <a:xfrm>
            <a:off x="3666250" y="3360950"/>
            <a:ext cx="28416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000" lvl="0" marL="1713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✓"/>
            </a:pPr>
            <a:r>
              <a:rPr b="0" lang="en-US" sz="12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Key/Value pairs associated with Kubernetes objects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12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(env=production)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233"/>
          <p:cNvSpPr txBox="1"/>
          <p:nvPr/>
        </p:nvSpPr>
        <p:spPr>
          <a:xfrm>
            <a:off x="429765" y="663640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Terms - </a:t>
            </a:r>
            <a:r>
              <a:rPr b="1"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Labels</a:t>
            </a:r>
            <a:r>
              <a:rPr b="0" lang="en-US" sz="3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3000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234"/>
          <p:cNvSpPr/>
          <p:nvPr/>
        </p:nvSpPr>
        <p:spPr>
          <a:xfrm>
            <a:off x="2717280" y="1690200"/>
            <a:ext cx="1364400" cy="2255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234"/>
          <p:cNvSpPr/>
          <p:nvPr/>
        </p:nvSpPr>
        <p:spPr>
          <a:xfrm>
            <a:off x="2627640" y="1614240"/>
            <a:ext cx="1364400" cy="2255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234"/>
          <p:cNvSpPr/>
          <p:nvPr/>
        </p:nvSpPr>
        <p:spPr>
          <a:xfrm>
            <a:off x="2531880" y="1537920"/>
            <a:ext cx="1364400" cy="2255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234"/>
          <p:cNvSpPr/>
          <p:nvPr/>
        </p:nvSpPr>
        <p:spPr>
          <a:xfrm>
            <a:off x="2531874" y="1528550"/>
            <a:ext cx="983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Primary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0" name="Google Shape;1800;p234"/>
          <p:cNvGrpSpPr/>
          <p:nvPr/>
        </p:nvGrpSpPr>
        <p:grpSpPr>
          <a:xfrm>
            <a:off x="5674680" y="2808000"/>
            <a:ext cx="1193700" cy="1278300"/>
            <a:chOff x="5674680" y="2808000"/>
            <a:chExt cx="1193700" cy="1278300"/>
          </a:xfrm>
        </p:grpSpPr>
        <p:sp>
          <p:nvSpPr>
            <p:cNvPr id="1801" name="Google Shape;1801;p234"/>
            <p:cNvSpPr/>
            <p:nvPr/>
          </p:nvSpPr>
          <p:spPr>
            <a:xfrm>
              <a:off x="5674680" y="280800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34"/>
            <p:cNvSpPr/>
            <p:nvPr/>
          </p:nvSpPr>
          <p:spPr>
            <a:xfrm>
              <a:off x="5744520" y="31384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34"/>
            <p:cNvSpPr/>
            <p:nvPr/>
          </p:nvSpPr>
          <p:spPr>
            <a:xfrm>
              <a:off x="6333120" y="3138480"/>
              <a:ext cx="480000" cy="8052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34"/>
            <p:cNvSpPr/>
            <p:nvPr/>
          </p:nvSpPr>
          <p:spPr>
            <a:xfrm>
              <a:off x="5744520" y="35956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05" name="Google Shape;1805;p2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03560" y="361908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6" name="Google Shape;1806;p2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6120" y="3240360"/>
              <a:ext cx="325800" cy="16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7" name="Google Shape;1807;p2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59400" y="3566880"/>
              <a:ext cx="434880" cy="307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8" name="Google Shape;1808;p234"/>
          <p:cNvSpPr/>
          <p:nvPr/>
        </p:nvSpPr>
        <p:spPr>
          <a:xfrm>
            <a:off x="564336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234"/>
          <p:cNvSpPr/>
          <p:nvPr/>
        </p:nvSpPr>
        <p:spPr>
          <a:xfrm>
            <a:off x="6970320" y="2808000"/>
            <a:ext cx="1193700" cy="1278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234"/>
          <p:cNvSpPr/>
          <p:nvPr/>
        </p:nvSpPr>
        <p:spPr>
          <a:xfrm>
            <a:off x="693864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234"/>
          <p:cNvSpPr/>
          <p:nvPr/>
        </p:nvSpPr>
        <p:spPr>
          <a:xfrm>
            <a:off x="7040160" y="31384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234"/>
          <p:cNvSpPr/>
          <p:nvPr/>
        </p:nvSpPr>
        <p:spPr>
          <a:xfrm>
            <a:off x="7628400" y="3138480"/>
            <a:ext cx="480000" cy="805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234"/>
          <p:cNvSpPr/>
          <p:nvPr/>
        </p:nvSpPr>
        <p:spPr>
          <a:xfrm>
            <a:off x="7040160" y="35956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4" name="Google Shape;1814;p2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3920" y="3171240"/>
            <a:ext cx="434880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0760" y="3170160"/>
            <a:ext cx="325800" cy="3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234"/>
          <p:cNvSpPr/>
          <p:nvPr/>
        </p:nvSpPr>
        <p:spPr>
          <a:xfrm>
            <a:off x="7624440" y="3583440"/>
            <a:ext cx="4800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Istio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sz="7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7" name="Google Shape;1817;p234"/>
          <p:cNvGrpSpPr/>
          <p:nvPr/>
        </p:nvGrpSpPr>
        <p:grpSpPr>
          <a:xfrm>
            <a:off x="4348080" y="2769840"/>
            <a:ext cx="1225020" cy="1316460"/>
            <a:chOff x="4348080" y="2769840"/>
            <a:chExt cx="1225020" cy="1316460"/>
          </a:xfrm>
        </p:grpSpPr>
        <p:sp>
          <p:nvSpPr>
            <p:cNvPr id="1818" name="Google Shape;1818;p234"/>
            <p:cNvSpPr/>
            <p:nvPr/>
          </p:nvSpPr>
          <p:spPr>
            <a:xfrm>
              <a:off x="4379400" y="280800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34"/>
            <p:cNvSpPr/>
            <p:nvPr/>
          </p:nvSpPr>
          <p:spPr>
            <a:xfrm>
              <a:off x="4348080" y="2769840"/>
              <a:ext cx="8481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234"/>
            <p:cNvSpPr/>
            <p:nvPr/>
          </p:nvSpPr>
          <p:spPr>
            <a:xfrm>
              <a:off x="4449240" y="31384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34"/>
            <p:cNvSpPr/>
            <p:nvPr/>
          </p:nvSpPr>
          <p:spPr>
            <a:xfrm>
              <a:off x="5037840" y="31384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34"/>
            <p:cNvSpPr/>
            <p:nvPr/>
          </p:nvSpPr>
          <p:spPr>
            <a:xfrm>
              <a:off x="5037840" y="35956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34"/>
            <p:cNvSpPr/>
            <p:nvPr/>
          </p:nvSpPr>
          <p:spPr>
            <a:xfrm>
              <a:off x="4449240" y="35956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4" name="Google Shape;1824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7760" y="3161880"/>
            <a:ext cx="325800" cy="3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2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16760" y="3576600"/>
            <a:ext cx="768960" cy="429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6" name="Google Shape;1826;p234"/>
          <p:cNvGrpSpPr/>
          <p:nvPr/>
        </p:nvGrpSpPr>
        <p:grpSpPr>
          <a:xfrm>
            <a:off x="4343760" y="1311120"/>
            <a:ext cx="1225380" cy="1316460"/>
            <a:chOff x="4343760" y="1311120"/>
            <a:chExt cx="1225380" cy="1316460"/>
          </a:xfrm>
        </p:grpSpPr>
        <p:sp>
          <p:nvSpPr>
            <p:cNvPr id="1827" name="Google Shape;1827;p234"/>
            <p:cNvSpPr/>
            <p:nvPr/>
          </p:nvSpPr>
          <p:spPr>
            <a:xfrm>
              <a:off x="4375440" y="134928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34"/>
            <p:cNvSpPr/>
            <p:nvPr/>
          </p:nvSpPr>
          <p:spPr>
            <a:xfrm>
              <a:off x="4343760" y="1311120"/>
              <a:ext cx="8481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234"/>
            <p:cNvSpPr/>
            <p:nvPr/>
          </p:nvSpPr>
          <p:spPr>
            <a:xfrm>
              <a:off x="4444920" y="16797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34"/>
            <p:cNvSpPr/>
            <p:nvPr/>
          </p:nvSpPr>
          <p:spPr>
            <a:xfrm>
              <a:off x="5033520" y="16797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34"/>
            <p:cNvSpPr/>
            <p:nvPr/>
          </p:nvSpPr>
          <p:spPr>
            <a:xfrm>
              <a:off x="5033520" y="21369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34"/>
            <p:cNvSpPr/>
            <p:nvPr/>
          </p:nvSpPr>
          <p:spPr>
            <a:xfrm>
              <a:off x="4444920" y="21369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33" name="Google Shape;1833;p2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8440" y="2168640"/>
            <a:ext cx="434880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2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14160" y="1674720"/>
            <a:ext cx="32580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12440" y="2117880"/>
            <a:ext cx="768960" cy="429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6" name="Google Shape;1836;p234"/>
          <p:cNvGrpSpPr/>
          <p:nvPr/>
        </p:nvGrpSpPr>
        <p:grpSpPr>
          <a:xfrm>
            <a:off x="5639400" y="1311120"/>
            <a:ext cx="1225020" cy="1316460"/>
            <a:chOff x="5639400" y="1311120"/>
            <a:chExt cx="1225020" cy="1316460"/>
          </a:xfrm>
        </p:grpSpPr>
        <p:sp>
          <p:nvSpPr>
            <p:cNvPr id="1837" name="Google Shape;1837;p234"/>
            <p:cNvSpPr/>
            <p:nvPr/>
          </p:nvSpPr>
          <p:spPr>
            <a:xfrm>
              <a:off x="5670720" y="134928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34"/>
            <p:cNvSpPr/>
            <p:nvPr/>
          </p:nvSpPr>
          <p:spPr>
            <a:xfrm>
              <a:off x="5639400" y="1311120"/>
              <a:ext cx="8481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234"/>
            <p:cNvSpPr/>
            <p:nvPr/>
          </p:nvSpPr>
          <p:spPr>
            <a:xfrm>
              <a:off x="5740560" y="16797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34"/>
            <p:cNvSpPr/>
            <p:nvPr/>
          </p:nvSpPr>
          <p:spPr>
            <a:xfrm>
              <a:off x="6328800" y="16797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34"/>
            <p:cNvSpPr/>
            <p:nvPr/>
          </p:nvSpPr>
          <p:spPr>
            <a:xfrm>
              <a:off x="6328800" y="21369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34"/>
            <p:cNvSpPr/>
            <p:nvPr/>
          </p:nvSpPr>
          <p:spPr>
            <a:xfrm>
              <a:off x="5740560" y="21369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43" name="Google Shape;1843;p2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7160" y="1712520"/>
            <a:ext cx="434880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2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8080" y="2117880"/>
            <a:ext cx="768960" cy="429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5" name="Google Shape;1845;p234"/>
          <p:cNvGrpSpPr/>
          <p:nvPr/>
        </p:nvGrpSpPr>
        <p:grpSpPr>
          <a:xfrm>
            <a:off x="6934680" y="1311120"/>
            <a:ext cx="1225020" cy="1316460"/>
            <a:chOff x="6934680" y="1311120"/>
            <a:chExt cx="1225020" cy="1316460"/>
          </a:xfrm>
        </p:grpSpPr>
        <p:sp>
          <p:nvSpPr>
            <p:cNvPr id="1846" name="Google Shape;1846;p234"/>
            <p:cNvSpPr/>
            <p:nvPr/>
          </p:nvSpPr>
          <p:spPr>
            <a:xfrm>
              <a:off x="6966000" y="134928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34"/>
            <p:cNvSpPr/>
            <p:nvPr/>
          </p:nvSpPr>
          <p:spPr>
            <a:xfrm>
              <a:off x="6934680" y="1311120"/>
              <a:ext cx="8481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234"/>
            <p:cNvSpPr/>
            <p:nvPr/>
          </p:nvSpPr>
          <p:spPr>
            <a:xfrm>
              <a:off x="7035840" y="16797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34"/>
            <p:cNvSpPr/>
            <p:nvPr/>
          </p:nvSpPr>
          <p:spPr>
            <a:xfrm>
              <a:off x="7624440" y="16797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34"/>
            <p:cNvSpPr/>
            <p:nvPr/>
          </p:nvSpPr>
          <p:spPr>
            <a:xfrm>
              <a:off x="7624440" y="21369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34"/>
            <p:cNvSpPr/>
            <p:nvPr/>
          </p:nvSpPr>
          <p:spPr>
            <a:xfrm>
              <a:off x="7035840" y="21369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52" name="Google Shape;1852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6280" y="1711440"/>
            <a:ext cx="325800" cy="3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2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4720" y="1674720"/>
            <a:ext cx="32580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4600" y="2239200"/>
            <a:ext cx="325800" cy="168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5" name="Google Shape;1855;p234"/>
          <p:cNvGrpSpPr/>
          <p:nvPr/>
        </p:nvGrpSpPr>
        <p:grpSpPr>
          <a:xfrm>
            <a:off x="1386720" y="1083240"/>
            <a:ext cx="558000" cy="1132560"/>
            <a:chOff x="1386720" y="1083240"/>
            <a:chExt cx="558000" cy="1132560"/>
          </a:xfrm>
        </p:grpSpPr>
        <p:pic>
          <p:nvPicPr>
            <p:cNvPr id="1856" name="Google Shape;1856;p2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86720" y="1083240"/>
              <a:ext cx="558000" cy="888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7" name="Google Shape;1857;p234"/>
            <p:cNvSpPr/>
            <p:nvPr/>
          </p:nvSpPr>
          <p:spPr>
            <a:xfrm>
              <a:off x="1386720" y="1890000"/>
              <a:ext cx="5580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8" name="Google Shape;1858;p234"/>
          <p:cNvGrpSpPr/>
          <p:nvPr/>
        </p:nvGrpSpPr>
        <p:grpSpPr>
          <a:xfrm>
            <a:off x="1369800" y="3078720"/>
            <a:ext cx="558000" cy="1118520"/>
            <a:chOff x="1369800" y="3078720"/>
            <a:chExt cx="558000" cy="1118520"/>
          </a:xfrm>
        </p:grpSpPr>
        <p:pic>
          <p:nvPicPr>
            <p:cNvPr id="1859" name="Google Shape;1859;p2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88520" y="3078720"/>
              <a:ext cx="520920" cy="805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0" name="Google Shape;1860;p234"/>
            <p:cNvSpPr/>
            <p:nvPr/>
          </p:nvSpPr>
          <p:spPr>
            <a:xfrm>
              <a:off x="1369800" y="3871440"/>
              <a:ext cx="5580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Ops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1" name="Google Shape;1861;p234"/>
          <p:cNvSpPr/>
          <p:nvPr/>
        </p:nvSpPr>
        <p:spPr>
          <a:xfrm rot="10800000">
            <a:off x="1441422" y="2737098"/>
            <a:ext cx="378" cy="3214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2" name="Google Shape;1862;p234"/>
          <p:cNvSpPr/>
          <p:nvPr/>
        </p:nvSpPr>
        <p:spPr>
          <a:xfrm>
            <a:off x="1441800" y="2741400"/>
            <a:ext cx="187542" cy="145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3" name="Google Shape;1863;p234"/>
          <p:cNvSpPr/>
          <p:nvPr/>
        </p:nvSpPr>
        <p:spPr>
          <a:xfrm>
            <a:off x="1432800" y="2437920"/>
            <a:ext cx="19656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4" name="Google Shape;1864;p234"/>
          <p:cNvSpPr/>
          <p:nvPr/>
        </p:nvSpPr>
        <p:spPr>
          <a:xfrm rot="10800000">
            <a:off x="1432422" y="2241720"/>
            <a:ext cx="378" cy="196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5" name="Google Shape;1865;p234"/>
          <p:cNvSpPr/>
          <p:nvPr/>
        </p:nvSpPr>
        <p:spPr>
          <a:xfrm>
            <a:off x="1991880" y="2675520"/>
            <a:ext cx="3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6" name="Google Shape;1866;p234"/>
          <p:cNvSpPr/>
          <p:nvPr/>
        </p:nvSpPr>
        <p:spPr>
          <a:xfrm>
            <a:off x="2630160" y="2160000"/>
            <a:ext cx="1032000" cy="250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234"/>
          <p:cNvSpPr/>
          <p:nvPr/>
        </p:nvSpPr>
        <p:spPr>
          <a:xfrm>
            <a:off x="2630160" y="2464920"/>
            <a:ext cx="1032000" cy="250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u="sng" strike="noStrike">
                <a:latin typeface="Arial"/>
                <a:ea typeface="Arial"/>
                <a:cs typeface="Arial"/>
                <a:sym typeface="Arial"/>
                <a:hlinkClick r:id="rId11"/>
              </a:rPr>
              <a:t>etcd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234"/>
          <p:cNvSpPr/>
          <p:nvPr/>
        </p:nvSpPr>
        <p:spPr>
          <a:xfrm>
            <a:off x="2630160" y="2769840"/>
            <a:ext cx="1032000" cy="250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scheduler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234"/>
          <p:cNvSpPr/>
          <p:nvPr/>
        </p:nvSpPr>
        <p:spPr>
          <a:xfrm>
            <a:off x="2630160" y="3074400"/>
            <a:ext cx="1032000" cy="250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controllers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0" name="Google Shape;1870;p2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1656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2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1220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2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0748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2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1656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2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1220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2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0748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2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6408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234"/>
          <p:cNvSpPr txBox="1"/>
          <p:nvPr/>
        </p:nvSpPr>
        <p:spPr>
          <a:xfrm>
            <a:off x="437040" y="462240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Cluster - Nodes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234"/>
          <p:cNvSpPr/>
          <p:nvPr/>
        </p:nvSpPr>
        <p:spPr>
          <a:xfrm>
            <a:off x="499032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234"/>
          <p:cNvSpPr/>
          <p:nvPr/>
        </p:nvSpPr>
        <p:spPr>
          <a:xfrm>
            <a:off x="3418920" y="2523960"/>
            <a:ext cx="187560" cy="135720"/>
          </a:xfrm>
          <a:prstGeom prst="flowChartMagneticDisk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234"/>
          <p:cNvSpPr/>
          <p:nvPr/>
        </p:nvSpPr>
        <p:spPr>
          <a:xfrm>
            <a:off x="628560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234"/>
          <p:cNvSpPr/>
          <p:nvPr/>
        </p:nvSpPr>
        <p:spPr>
          <a:xfrm>
            <a:off x="758124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234"/>
          <p:cNvSpPr/>
          <p:nvPr/>
        </p:nvSpPr>
        <p:spPr>
          <a:xfrm>
            <a:off x="758124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234"/>
          <p:cNvSpPr/>
          <p:nvPr/>
        </p:nvSpPr>
        <p:spPr>
          <a:xfrm>
            <a:off x="628560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234"/>
          <p:cNvSpPr/>
          <p:nvPr/>
        </p:nvSpPr>
        <p:spPr>
          <a:xfrm>
            <a:off x="499032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9" name="Google Shape;1889;p235"/>
          <p:cNvGrpSpPr/>
          <p:nvPr/>
        </p:nvGrpSpPr>
        <p:grpSpPr>
          <a:xfrm>
            <a:off x="1920120" y="1083240"/>
            <a:ext cx="558000" cy="1132560"/>
            <a:chOff x="1386720" y="1083240"/>
            <a:chExt cx="558000" cy="1132560"/>
          </a:xfrm>
        </p:grpSpPr>
        <p:pic>
          <p:nvPicPr>
            <p:cNvPr id="1890" name="Google Shape;1890;p2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86720" y="1083240"/>
              <a:ext cx="558000" cy="888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1" name="Google Shape;1891;p235"/>
            <p:cNvSpPr/>
            <p:nvPr/>
          </p:nvSpPr>
          <p:spPr>
            <a:xfrm>
              <a:off x="1386720" y="1890000"/>
              <a:ext cx="5580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2" name="Google Shape;1892;p235"/>
          <p:cNvGrpSpPr/>
          <p:nvPr/>
        </p:nvGrpSpPr>
        <p:grpSpPr>
          <a:xfrm>
            <a:off x="1903200" y="3383520"/>
            <a:ext cx="558000" cy="1118520"/>
            <a:chOff x="1369800" y="3078720"/>
            <a:chExt cx="558000" cy="1118520"/>
          </a:xfrm>
        </p:grpSpPr>
        <p:pic>
          <p:nvPicPr>
            <p:cNvPr id="1893" name="Google Shape;1893;p2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88520" y="3078720"/>
              <a:ext cx="520920" cy="805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4" name="Google Shape;1894;p235"/>
            <p:cNvSpPr/>
            <p:nvPr/>
          </p:nvSpPr>
          <p:spPr>
            <a:xfrm>
              <a:off x="1369800" y="3871440"/>
              <a:ext cx="5580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Ops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5" name="Google Shape;1895;p235"/>
          <p:cNvSpPr/>
          <p:nvPr/>
        </p:nvSpPr>
        <p:spPr>
          <a:xfrm rot="10800000">
            <a:off x="1974822" y="3041898"/>
            <a:ext cx="378" cy="3214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6" name="Google Shape;1896;p235"/>
          <p:cNvSpPr/>
          <p:nvPr/>
        </p:nvSpPr>
        <p:spPr>
          <a:xfrm>
            <a:off x="1975200" y="3046200"/>
            <a:ext cx="187542" cy="145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7" name="Google Shape;1897;p235"/>
          <p:cNvSpPr/>
          <p:nvPr/>
        </p:nvSpPr>
        <p:spPr>
          <a:xfrm>
            <a:off x="1966200" y="2437920"/>
            <a:ext cx="19656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8" name="Google Shape;1898;p235"/>
          <p:cNvSpPr/>
          <p:nvPr/>
        </p:nvSpPr>
        <p:spPr>
          <a:xfrm rot="10800000">
            <a:off x="1965822" y="2241720"/>
            <a:ext cx="378" cy="196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9" name="Google Shape;1899;p235"/>
          <p:cNvSpPr/>
          <p:nvPr/>
        </p:nvSpPr>
        <p:spPr>
          <a:xfrm>
            <a:off x="2525280" y="2980320"/>
            <a:ext cx="3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0" name="Google Shape;1900;p235"/>
          <p:cNvSpPr txBox="1"/>
          <p:nvPr/>
        </p:nvSpPr>
        <p:spPr>
          <a:xfrm>
            <a:off x="208440" y="256315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Cluster - Declarative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1" name="Google Shape;1901;p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400" y="1190700"/>
            <a:ext cx="3970425" cy="3414826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6120000" dist="114300">
              <a:srgbClr val="000000">
                <a:alpha val="50000"/>
              </a:srgbClr>
            </a:outerShdw>
          </a:effectLst>
        </p:spPr>
      </p:pic>
      <p:sp>
        <p:nvSpPr>
          <p:cNvPr id="1902" name="Google Shape;1902;p235"/>
          <p:cNvSpPr/>
          <p:nvPr/>
        </p:nvSpPr>
        <p:spPr>
          <a:xfrm>
            <a:off x="4203125" y="2572100"/>
            <a:ext cx="451200" cy="47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91"/>
          <p:cNvSpPr txBox="1"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91"/>
          <p:cNvSpPr txBox="1"/>
          <p:nvPr/>
        </p:nvSpPr>
        <p:spPr>
          <a:xfrm>
            <a:off x="5069425" y="1123900"/>
            <a:ext cx="39255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b="1"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Second Part</a:t>
            </a:r>
            <a:endParaRPr b="1"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Service Mesh Demo</a:t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Walkthrough in Lab</a:t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b="1" i="1"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Break/Work on Lab (30 min)</a:t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Serverless Demo</a:t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Kafka with Pacman </a:t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b="1"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Closing</a:t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41" name="Google Shape;1041;p191"/>
          <p:cNvSpPr txBox="1"/>
          <p:nvPr/>
        </p:nvSpPr>
        <p:spPr>
          <a:xfrm>
            <a:off x="628550" y="850000"/>
            <a:ext cx="41460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b="1"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First Part (1 hour)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Hybrid Cloud Demo 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b="0" lang="en-US" sz="18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Why Kubernetes?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b="0" lang="en-US" sz="18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Explore Lab Modules</a:t>
            </a:r>
            <a:endParaRPr b="0" i="0" sz="1800" u="none" cap="none" strike="noStrike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Walkthrough in Lab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b="1" i="1"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Break/Work on Lab (30 min)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191"/>
          <p:cNvSpPr/>
          <p:nvPr/>
        </p:nvSpPr>
        <p:spPr>
          <a:xfrm>
            <a:off x="483120" y="792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Agenda -</a:t>
            </a:r>
            <a:r>
              <a:rPr b="1" lang="en-US" sz="28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b="1" lang="en-US" sz="2500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OpenShift Hands-on Workshop</a:t>
            </a:r>
            <a:endParaRPr b="1" sz="31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043" name="Google Shape;1043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2800" y="1477600"/>
            <a:ext cx="443726" cy="2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7450" y="2325250"/>
            <a:ext cx="443726" cy="2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2600" y="1594950"/>
            <a:ext cx="443726" cy="2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2475" y="2630050"/>
            <a:ext cx="443726" cy="24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7" name="Google Shape;1907;p236"/>
          <p:cNvGrpSpPr/>
          <p:nvPr/>
        </p:nvGrpSpPr>
        <p:grpSpPr>
          <a:xfrm>
            <a:off x="3922080" y="2808000"/>
            <a:ext cx="1193700" cy="1278300"/>
            <a:chOff x="5674680" y="2808000"/>
            <a:chExt cx="1193700" cy="1278300"/>
          </a:xfrm>
        </p:grpSpPr>
        <p:sp>
          <p:nvSpPr>
            <p:cNvPr id="1908" name="Google Shape;1908;p236"/>
            <p:cNvSpPr/>
            <p:nvPr/>
          </p:nvSpPr>
          <p:spPr>
            <a:xfrm>
              <a:off x="5674680" y="280800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36"/>
            <p:cNvSpPr/>
            <p:nvPr/>
          </p:nvSpPr>
          <p:spPr>
            <a:xfrm>
              <a:off x="5744520" y="31384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36"/>
            <p:cNvSpPr/>
            <p:nvPr/>
          </p:nvSpPr>
          <p:spPr>
            <a:xfrm>
              <a:off x="6333120" y="3138480"/>
              <a:ext cx="480000" cy="8052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36"/>
            <p:cNvSpPr/>
            <p:nvPr/>
          </p:nvSpPr>
          <p:spPr>
            <a:xfrm>
              <a:off x="5744520" y="35956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2" name="Google Shape;1912;p2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03560" y="361908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3" name="Google Shape;1913;p2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6120" y="3240360"/>
              <a:ext cx="325800" cy="16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4" name="Google Shape;1914;p2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59400" y="3566880"/>
              <a:ext cx="434880" cy="307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5" name="Google Shape;1915;p236"/>
          <p:cNvSpPr/>
          <p:nvPr/>
        </p:nvSpPr>
        <p:spPr>
          <a:xfrm>
            <a:off x="389076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236"/>
          <p:cNvSpPr/>
          <p:nvPr/>
        </p:nvSpPr>
        <p:spPr>
          <a:xfrm>
            <a:off x="5217720" y="2808000"/>
            <a:ext cx="1193700" cy="1278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236"/>
          <p:cNvSpPr/>
          <p:nvPr/>
        </p:nvSpPr>
        <p:spPr>
          <a:xfrm>
            <a:off x="518604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236"/>
          <p:cNvSpPr/>
          <p:nvPr/>
        </p:nvSpPr>
        <p:spPr>
          <a:xfrm>
            <a:off x="5287560" y="31384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36"/>
          <p:cNvSpPr/>
          <p:nvPr/>
        </p:nvSpPr>
        <p:spPr>
          <a:xfrm>
            <a:off x="5875800" y="3138480"/>
            <a:ext cx="480000" cy="805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36"/>
          <p:cNvSpPr/>
          <p:nvPr/>
        </p:nvSpPr>
        <p:spPr>
          <a:xfrm>
            <a:off x="5287560" y="35956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1" name="Google Shape;1921;p2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1320" y="3171240"/>
            <a:ext cx="434880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160" y="3170160"/>
            <a:ext cx="325800" cy="3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236"/>
          <p:cNvSpPr/>
          <p:nvPr/>
        </p:nvSpPr>
        <p:spPr>
          <a:xfrm>
            <a:off x="5871840" y="3583440"/>
            <a:ext cx="4800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Istio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sz="7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4" name="Google Shape;1924;p236"/>
          <p:cNvGrpSpPr/>
          <p:nvPr/>
        </p:nvGrpSpPr>
        <p:grpSpPr>
          <a:xfrm>
            <a:off x="2564160" y="2769840"/>
            <a:ext cx="1256340" cy="1316460"/>
            <a:chOff x="4316760" y="2769840"/>
            <a:chExt cx="1256340" cy="1316460"/>
          </a:xfrm>
        </p:grpSpPr>
        <p:grpSp>
          <p:nvGrpSpPr>
            <p:cNvPr id="1925" name="Google Shape;1925;p236"/>
            <p:cNvGrpSpPr/>
            <p:nvPr/>
          </p:nvGrpSpPr>
          <p:grpSpPr>
            <a:xfrm>
              <a:off x="4348080" y="2769840"/>
              <a:ext cx="1225020" cy="1316460"/>
              <a:chOff x="4348080" y="2769840"/>
              <a:chExt cx="1225020" cy="1316460"/>
            </a:xfrm>
          </p:grpSpPr>
          <p:sp>
            <p:nvSpPr>
              <p:cNvPr id="1926" name="Google Shape;1926;p236"/>
              <p:cNvSpPr/>
              <p:nvPr/>
            </p:nvSpPr>
            <p:spPr>
              <a:xfrm>
                <a:off x="4379400" y="280800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36"/>
              <p:cNvSpPr/>
              <p:nvPr/>
            </p:nvSpPr>
            <p:spPr>
              <a:xfrm>
                <a:off x="4348080" y="276984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236"/>
              <p:cNvSpPr/>
              <p:nvPr/>
            </p:nvSpPr>
            <p:spPr>
              <a:xfrm>
                <a:off x="4449240" y="31384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36"/>
              <p:cNvSpPr/>
              <p:nvPr/>
            </p:nvSpPr>
            <p:spPr>
              <a:xfrm>
                <a:off x="5037840" y="31384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36"/>
              <p:cNvSpPr/>
              <p:nvPr/>
            </p:nvSpPr>
            <p:spPr>
              <a:xfrm>
                <a:off x="5037840" y="35956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36"/>
              <p:cNvSpPr/>
              <p:nvPr/>
            </p:nvSpPr>
            <p:spPr>
              <a:xfrm>
                <a:off x="4449240" y="35956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32" name="Google Shape;1932;p2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17760" y="316188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3" name="Google Shape;1933;p2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16760" y="357660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4" name="Google Shape;1934;p2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66280" y="363564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5" name="Google Shape;1935;p236"/>
          <p:cNvGrpSpPr/>
          <p:nvPr/>
        </p:nvGrpSpPr>
        <p:grpSpPr>
          <a:xfrm>
            <a:off x="2559840" y="1311120"/>
            <a:ext cx="1256700" cy="1316460"/>
            <a:chOff x="4312440" y="1311120"/>
            <a:chExt cx="1256700" cy="1316460"/>
          </a:xfrm>
        </p:grpSpPr>
        <p:grpSp>
          <p:nvGrpSpPr>
            <p:cNvPr id="1936" name="Google Shape;1936;p236"/>
            <p:cNvGrpSpPr/>
            <p:nvPr/>
          </p:nvGrpSpPr>
          <p:grpSpPr>
            <a:xfrm>
              <a:off x="4343760" y="1311120"/>
              <a:ext cx="1225380" cy="1316460"/>
              <a:chOff x="4343760" y="1311120"/>
              <a:chExt cx="1225380" cy="1316460"/>
            </a:xfrm>
          </p:grpSpPr>
          <p:sp>
            <p:nvSpPr>
              <p:cNvPr id="1937" name="Google Shape;1937;p236"/>
              <p:cNvSpPr/>
              <p:nvPr/>
            </p:nvSpPr>
            <p:spPr>
              <a:xfrm>
                <a:off x="437544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36"/>
              <p:cNvSpPr/>
              <p:nvPr/>
            </p:nvSpPr>
            <p:spPr>
              <a:xfrm>
                <a:off x="434376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236"/>
              <p:cNvSpPr/>
              <p:nvPr/>
            </p:nvSpPr>
            <p:spPr>
              <a:xfrm>
                <a:off x="444492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36"/>
              <p:cNvSpPr/>
              <p:nvPr/>
            </p:nvSpPr>
            <p:spPr>
              <a:xfrm>
                <a:off x="503352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36"/>
              <p:cNvSpPr/>
              <p:nvPr/>
            </p:nvSpPr>
            <p:spPr>
              <a:xfrm>
                <a:off x="503352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36"/>
              <p:cNvSpPr/>
              <p:nvPr/>
            </p:nvSpPr>
            <p:spPr>
              <a:xfrm>
                <a:off x="444492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43" name="Google Shape;1943;p2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79480" y="16930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4" name="Google Shape;1944;p2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68440" y="2168640"/>
              <a:ext cx="434880" cy="28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5" name="Google Shape;1945;p2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14160" y="1674720"/>
              <a:ext cx="325800" cy="380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6" name="Google Shape;1946;p2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12440" y="211788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7" name="Google Shape;1947;p236"/>
          <p:cNvGrpSpPr/>
          <p:nvPr/>
        </p:nvGrpSpPr>
        <p:grpSpPr>
          <a:xfrm>
            <a:off x="3855480" y="1311120"/>
            <a:ext cx="1256340" cy="1316460"/>
            <a:chOff x="5608080" y="1311120"/>
            <a:chExt cx="1256340" cy="1316460"/>
          </a:xfrm>
        </p:grpSpPr>
        <p:grpSp>
          <p:nvGrpSpPr>
            <p:cNvPr id="1948" name="Google Shape;1948;p236"/>
            <p:cNvGrpSpPr/>
            <p:nvPr/>
          </p:nvGrpSpPr>
          <p:grpSpPr>
            <a:xfrm>
              <a:off x="5639400" y="1311120"/>
              <a:ext cx="1225020" cy="1316460"/>
              <a:chOff x="5639400" y="1311120"/>
              <a:chExt cx="1225020" cy="1316460"/>
            </a:xfrm>
          </p:grpSpPr>
          <p:sp>
            <p:nvSpPr>
              <p:cNvPr id="1949" name="Google Shape;1949;p236"/>
              <p:cNvSpPr/>
              <p:nvPr/>
            </p:nvSpPr>
            <p:spPr>
              <a:xfrm>
                <a:off x="567072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36"/>
              <p:cNvSpPr/>
              <p:nvPr/>
            </p:nvSpPr>
            <p:spPr>
              <a:xfrm>
                <a:off x="563940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236"/>
              <p:cNvSpPr/>
              <p:nvPr/>
            </p:nvSpPr>
            <p:spPr>
              <a:xfrm>
                <a:off x="574056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36"/>
              <p:cNvSpPr/>
              <p:nvPr/>
            </p:nvSpPr>
            <p:spPr>
              <a:xfrm>
                <a:off x="632880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36"/>
              <p:cNvSpPr/>
              <p:nvPr/>
            </p:nvSpPr>
            <p:spPr>
              <a:xfrm>
                <a:off x="632880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36"/>
              <p:cNvSpPr/>
              <p:nvPr/>
            </p:nvSpPr>
            <p:spPr>
              <a:xfrm>
                <a:off x="574056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55" name="Google Shape;1955;p2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47160" y="1712520"/>
              <a:ext cx="434880" cy="28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6" name="Google Shape;1956;p2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74760" y="16930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7" name="Google Shape;1957;p2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08080" y="211788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8" name="Google Shape;1958;p236"/>
          <p:cNvGrpSpPr/>
          <p:nvPr/>
        </p:nvGrpSpPr>
        <p:grpSpPr>
          <a:xfrm>
            <a:off x="5182080" y="1311120"/>
            <a:ext cx="1225020" cy="1316460"/>
            <a:chOff x="6934680" y="1311120"/>
            <a:chExt cx="1225020" cy="1316460"/>
          </a:xfrm>
        </p:grpSpPr>
        <p:grpSp>
          <p:nvGrpSpPr>
            <p:cNvPr id="1959" name="Google Shape;1959;p236"/>
            <p:cNvGrpSpPr/>
            <p:nvPr/>
          </p:nvGrpSpPr>
          <p:grpSpPr>
            <a:xfrm>
              <a:off x="6934680" y="1311120"/>
              <a:ext cx="1225020" cy="1316460"/>
              <a:chOff x="6934680" y="1311120"/>
              <a:chExt cx="1225020" cy="1316460"/>
            </a:xfrm>
          </p:grpSpPr>
          <p:sp>
            <p:nvSpPr>
              <p:cNvPr id="1960" name="Google Shape;1960;p236"/>
              <p:cNvSpPr/>
              <p:nvPr/>
            </p:nvSpPr>
            <p:spPr>
              <a:xfrm>
                <a:off x="696600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236"/>
              <p:cNvSpPr/>
              <p:nvPr/>
            </p:nvSpPr>
            <p:spPr>
              <a:xfrm>
                <a:off x="693468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236"/>
              <p:cNvSpPr/>
              <p:nvPr/>
            </p:nvSpPr>
            <p:spPr>
              <a:xfrm>
                <a:off x="703584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236"/>
              <p:cNvSpPr/>
              <p:nvPr/>
            </p:nvSpPr>
            <p:spPr>
              <a:xfrm>
                <a:off x="762444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236"/>
              <p:cNvSpPr/>
              <p:nvPr/>
            </p:nvSpPr>
            <p:spPr>
              <a:xfrm>
                <a:off x="762444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236"/>
              <p:cNvSpPr/>
              <p:nvPr/>
            </p:nvSpPr>
            <p:spPr>
              <a:xfrm>
                <a:off x="703584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66" name="Google Shape;1966;p2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36280" y="171144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7" name="Google Shape;1967;p2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70880" y="21592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8" name="Google Shape;1968;p2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04720" y="1674720"/>
              <a:ext cx="325800" cy="380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9" name="Google Shape;1969;p2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4600" y="2239200"/>
              <a:ext cx="325800" cy="1684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0" name="Google Shape;1970;p2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396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2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5960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2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488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2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396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2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5960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2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488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236"/>
          <p:cNvSpPr txBox="1"/>
          <p:nvPr/>
        </p:nvSpPr>
        <p:spPr>
          <a:xfrm>
            <a:off x="801590" y="123740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Cluster - 4 Tomcats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236"/>
          <p:cNvSpPr/>
          <p:nvPr/>
        </p:nvSpPr>
        <p:spPr>
          <a:xfrm>
            <a:off x="323772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236"/>
          <p:cNvSpPr/>
          <p:nvPr/>
        </p:nvSpPr>
        <p:spPr>
          <a:xfrm>
            <a:off x="453300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236"/>
          <p:cNvSpPr/>
          <p:nvPr/>
        </p:nvSpPr>
        <p:spPr>
          <a:xfrm>
            <a:off x="582864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236"/>
          <p:cNvSpPr/>
          <p:nvPr/>
        </p:nvSpPr>
        <p:spPr>
          <a:xfrm>
            <a:off x="582864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236"/>
          <p:cNvSpPr/>
          <p:nvPr/>
        </p:nvSpPr>
        <p:spPr>
          <a:xfrm>
            <a:off x="453300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236"/>
          <p:cNvSpPr/>
          <p:nvPr/>
        </p:nvSpPr>
        <p:spPr>
          <a:xfrm>
            <a:off x="323772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236"/>
          <p:cNvSpPr/>
          <p:nvPr/>
        </p:nvSpPr>
        <p:spPr>
          <a:xfrm>
            <a:off x="2597225" y="1491400"/>
            <a:ext cx="698400" cy="69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236"/>
          <p:cNvSpPr/>
          <p:nvPr/>
        </p:nvSpPr>
        <p:spPr>
          <a:xfrm>
            <a:off x="3889650" y="1491400"/>
            <a:ext cx="698400" cy="69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236"/>
          <p:cNvSpPr/>
          <p:nvPr/>
        </p:nvSpPr>
        <p:spPr>
          <a:xfrm>
            <a:off x="5766600" y="2017013"/>
            <a:ext cx="698400" cy="69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236"/>
          <p:cNvSpPr/>
          <p:nvPr/>
        </p:nvSpPr>
        <p:spPr>
          <a:xfrm>
            <a:off x="3189875" y="3458150"/>
            <a:ext cx="698400" cy="69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1" name="Google Shape;1991;p237"/>
          <p:cNvGrpSpPr/>
          <p:nvPr/>
        </p:nvGrpSpPr>
        <p:grpSpPr>
          <a:xfrm>
            <a:off x="3922560" y="2808000"/>
            <a:ext cx="1193700" cy="1278300"/>
            <a:chOff x="5674680" y="2808000"/>
            <a:chExt cx="1193700" cy="1278300"/>
          </a:xfrm>
        </p:grpSpPr>
        <p:sp>
          <p:nvSpPr>
            <p:cNvPr id="1992" name="Google Shape;1992;p237"/>
            <p:cNvSpPr/>
            <p:nvPr/>
          </p:nvSpPr>
          <p:spPr>
            <a:xfrm>
              <a:off x="5674680" y="280800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7"/>
            <p:cNvSpPr/>
            <p:nvPr/>
          </p:nvSpPr>
          <p:spPr>
            <a:xfrm>
              <a:off x="5744520" y="31384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7"/>
            <p:cNvSpPr/>
            <p:nvPr/>
          </p:nvSpPr>
          <p:spPr>
            <a:xfrm>
              <a:off x="6333120" y="3138480"/>
              <a:ext cx="480000" cy="8052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7"/>
            <p:cNvSpPr/>
            <p:nvPr/>
          </p:nvSpPr>
          <p:spPr>
            <a:xfrm>
              <a:off x="5744520" y="35956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6" name="Google Shape;1996;p2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03560" y="361908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7" name="Google Shape;1997;p2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6120" y="3240360"/>
              <a:ext cx="325800" cy="16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8" name="Google Shape;1998;p2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59400" y="3566880"/>
              <a:ext cx="434880" cy="307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9" name="Google Shape;1999;p237"/>
          <p:cNvSpPr/>
          <p:nvPr/>
        </p:nvSpPr>
        <p:spPr>
          <a:xfrm>
            <a:off x="389124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237"/>
          <p:cNvSpPr/>
          <p:nvPr/>
        </p:nvSpPr>
        <p:spPr>
          <a:xfrm>
            <a:off x="5218200" y="2808000"/>
            <a:ext cx="1193700" cy="1278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237"/>
          <p:cNvSpPr/>
          <p:nvPr/>
        </p:nvSpPr>
        <p:spPr>
          <a:xfrm>
            <a:off x="518652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237"/>
          <p:cNvSpPr/>
          <p:nvPr/>
        </p:nvSpPr>
        <p:spPr>
          <a:xfrm>
            <a:off x="5288040" y="31384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237"/>
          <p:cNvSpPr/>
          <p:nvPr/>
        </p:nvSpPr>
        <p:spPr>
          <a:xfrm>
            <a:off x="5876280" y="3138480"/>
            <a:ext cx="480000" cy="805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237"/>
          <p:cNvSpPr/>
          <p:nvPr/>
        </p:nvSpPr>
        <p:spPr>
          <a:xfrm>
            <a:off x="5288040" y="35956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5" name="Google Shape;2005;p2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1800" y="3171240"/>
            <a:ext cx="434880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640" y="3170160"/>
            <a:ext cx="325800" cy="3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237"/>
          <p:cNvSpPr/>
          <p:nvPr/>
        </p:nvSpPr>
        <p:spPr>
          <a:xfrm>
            <a:off x="5872320" y="3583440"/>
            <a:ext cx="4800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Istio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sz="7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8" name="Google Shape;2008;p237"/>
          <p:cNvGrpSpPr/>
          <p:nvPr/>
        </p:nvGrpSpPr>
        <p:grpSpPr>
          <a:xfrm>
            <a:off x="2564640" y="2769840"/>
            <a:ext cx="1256340" cy="1316460"/>
            <a:chOff x="4316760" y="2769840"/>
            <a:chExt cx="1256340" cy="1316460"/>
          </a:xfrm>
        </p:grpSpPr>
        <p:grpSp>
          <p:nvGrpSpPr>
            <p:cNvPr id="2009" name="Google Shape;2009;p237"/>
            <p:cNvGrpSpPr/>
            <p:nvPr/>
          </p:nvGrpSpPr>
          <p:grpSpPr>
            <a:xfrm>
              <a:off x="4348080" y="2769840"/>
              <a:ext cx="1225020" cy="1316460"/>
              <a:chOff x="4348080" y="2769840"/>
              <a:chExt cx="1225020" cy="1316460"/>
            </a:xfrm>
          </p:grpSpPr>
          <p:sp>
            <p:nvSpPr>
              <p:cNvPr id="2010" name="Google Shape;2010;p237"/>
              <p:cNvSpPr/>
              <p:nvPr/>
            </p:nvSpPr>
            <p:spPr>
              <a:xfrm>
                <a:off x="4379400" y="280800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237"/>
              <p:cNvSpPr/>
              <p:nvPr/>
            </p:nvSpPr>
            <p:spPr>
              <a:xfrm>
                <a:off x="4348080" y="276984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237"/>
              <p:cNvSpPr/>
              <p:nvPr/>
            </p:nvSpPr>
            <p:spPr>
              <a:xfrm>
                <a:off x="4449240" y="31384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237"/>
              <p:cNvSpPr/>
              <p:nvPr/>
            </p:nvSpPr>
            <p:spPr>
              <a:xfrm>
                <a:off x="5037840" y="31384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237"/>
              <p:cNvSpPr/>
              <p:nvPr/>
            </p:nvSpPr>
            <p:spPr>
              <a:xfrm>
                <a:off x="5037840" y="35956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237"/>
              <p:cNvSpPr/>
              <p:nvPr/>
            </p:nvSpPr>
            <p:spPr>
              <a:xfrm>
                <a:off x="4449240" y="35956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016" name="Google Shape;2016;p2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17760" y="316188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7" name="Google Shape;2017;p2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16760" y="357660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8" name="Google Shape;2018;p2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66280" y="363564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9" name="Google Shape;2019;p237"/>
          <p:cNvGrpSpPr/>
          <p:nvPr/>
        </p:nvGrpSpPr>
        <p:grpSpPr>
          <a:xfrm>
            <a:off x="2560320" y="1311120"/>
            <a:ext cx="1256700" cy="1316460"/>
            <a:chOff x="4312440" y="1311120"/>
            <a:chExt cx="1256700" cy="1316460"/>
          </a:xfrm>
        </p:grpSpPr>
        <p:grpSp>
          <p:nvGrpSpPr>
            <p:cNvPr id="2020" name="Google Shape;2020;p237"/>
            <p:cNvGrpSpPr/>
            <p:nvPr/>
          </p:nvGrpSpPr>
          <p:grpSpPr>
            <a:xfrm>
              <a:off x="4343760" y="1311120"/>
              <a:ext cx="1225380" cy="1316460"/>
              <a:chOff x="4343760" y="1311120"/>
              <a:chExt cx="1225380" cy="1316460"/>
            </a:xfrm>
          </p:grpSpPr>
          <p:sp>
            <p:nvSpPr>
              <p:cNvPr id="2021" name="Google Shape;2021;p237"/>
              <p:cNvSpPr/>
              <p:nvPr/>
            </p:nvSpPr>
            <p:spPr>
              <a:xfrm>
                <a:off x="437544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237"/>
              <p:cNvSpPr/>
              <p:nvPr/>
            </p:nvSpPr>
            <p:spPr>
              <a:xfrm>
                <a:off x="434376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237"/>
              <p:cNvSpPr/>
              <p:nvPr/>
            </p:nvSpPr>
            <p:spPr>
              <a:xfrm>
                <a:off x="444492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37"/>
              <p:cNvSpPr/>
              <p:nvPr/>
            </p:nvSpPr>
            <p:spPr>
              <a:xfrm>
                <a:off x="503352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37"/>
              <p:cNvSpPr/>
              <p:nvPr/>
            </p:nvSpPr>
            <p:spPr>
              <a:xfrm>
                <a:off x="503352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37"/>
              <p:cNvSpPr/>
              <p:nvPr/>
            </p:nvSpPr>
            <p:spPr>
              <a:xfrm>
                <a:off x="444492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027" name="Google Shape;2027;p2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79480" y="16930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8" name="Google Shape;2028;p2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68440" y="2168640"/>
              <a:ext cx="434880" cy="28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9" name="Google Shape;2029;p2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14160" y="1674720"/>
              <a:ext cx="325800" cy="380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0" name="Google Shape;2030;p2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12440" y="211788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1" name="Google Shape;2031;p237"/>
          <p:cNvGrpSpPr/>
          <p:nvPr/>
        </p:nvGrpSpPr>
        <p:grpSpPr>
          <a:xfrm>
            <a:off x="3855960" y="1311120"/>
            <a:ext cx="1256340" cy="1316460"/>
            <a:chOff x="5608080" y="1311120"/>
            <a:chExt cx="1256340" cy="1316460"/>
          </a:xfrm>
        </p:grpSpPr>
        <p:grpSp>
          <p:nvGrpSpPr>
            <p:cNvPr id="2032" name="Google Shape;2032;p237"/>
            <p:cNvGrpSpPr/>
            <p:nvPr/>
          </p:nvGrpSpPr>
          <p:grpSpPr>
            <a:xfrm>
              <a:off x="5639400" y="1311120"/>
              <a:ext cx="1225020" cy="1316460"/>
              <a:chOff x="5639400" y="1311120"/>
              <a:chExt cx="1225020" cy="1316460"/>
            </a:xfrm>
          </p:grpSpPr>
          <p:sp>
            <p:nvSpPr>
              <p:cNvPr id="2033" name="Google Shape;2033;p237"/>
              <p:cNvSpPr/>
              <p:nvPr/>
            </p:nvSpPr>
            <p:spPr>
              <a:xfrm>
                <a:off x="567072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37"/>
              <p:cNvSpPr/>
              <p:nvPr/>
            </p:nvSpPr>
            <p:spPr>
              <a:xfrm>
                <a:off x="563940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237"/>
              <p:cNvSpPr/>
              <p:nvPr/>
            </p:nvSpPr>
            <p:spPr>
              <a:xfrm>
                <a:off x="574056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37"/>
              <p:cNvSpPr/>
              <p:nvPr/>
            </p:nvSpPr>
            <p:spPr>
              <a:xfrm>
                <a:off x="632880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37"/>
              <p:cNvSpPr/>
              <p:nvPr/>
            </p:nvSpPr>
            <p:spPr>
              <a:xfrm>
                <a:off x="632880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37"/>
              <p:cNvSpPr/>
              <p:nvPr/>
            </p:nvSpPr>
            <p:spPr>
              <a:xfrm>
                <a:off x="574056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039" name="Google Shape;2039;p2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47160" y="1712520"/>
              <a:ext cx="434880" cy="28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0" name="Google Shape;2040;p2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74760" y="16930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1" name="Google Shape;2041;p2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08080" y="211788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2" name="Google Shape;2042;p237"/>
          <p:cNvGrpSpPr/>
          <p:nvPr/>
        </p:nvGrpSpPr>
        <p:grpSpPr>
          <a:xfrm>
            <a:off x="5182560" y="1311120"/>
            <a:ext cx="1225020" cy="1316460"/>
            <a:chOff x="6934680" y="1311120"/>
            <a:chExt cx="1225020" cy="1316460"/>
          </a:xfrm>
        </p:grpSpPr>
        <p:grpSp>
          <p:nvGrpSpPr>
            <p:cNvPr id="2043" name="Google Shape;2043;p237"/>
            <p:cNvGrpSpPr/>
            <p:nvPr/>
          </p:nvGrpSpPr>
          <p:grpSpPr>
            <a:xfrm>
              <a:off x="6934680" y="1311120"/>
              <a:ext cx="1225020" cy="1316460"/>
              <a:chOff x="6934680" y="1311120"/>
              <a:chExt cx="1225020" cy="1316460"/>
            </a:xfrm>
          </p:grpSpPr>
          <p:sp>
            <p:nvSpPr>
              <p:cNvPr id="2044" name="Google Shape;2044;p237"/>
              <p:cNvSpPr/>
              <p:nvPr/>
            </p:nvSpPr>
            <p:spPr>
              <a:xfrm>
                <a:off x="696600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37"/>
              <p:cNvSpPr/>
              <p:nvPr/>
            </p:nvSpPr>
            <p:spPr>
              <a:xfrm>
                <a:off x="693468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237"/>
              <p:cNvSpPr/>
              <p:nvPr/>
            </p:nvSpPr>
            <p:spPr>
              <a:xfrm>
                <a:off x="703584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37"/>
              <p:cNvSpPr/>
              <p:nvPr/>
            </p:nvSpPr>
            <p:spPr>
              <a:xfrm>
                <a:off x="762444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37"/>
              <p:cNvSpPr/>
              <p:nvPr/>
            </p:nvSpPr>
            <p:spPr>
              <a:xfrm>
                <a:off x="762444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37"/>
              <p:cNvSpPr/>
              <p:nvPr/>
            </p:nvSpPr>
            <p:spPr>
              <a:xfrm>
                <a:off x="703584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050" name="Google Shape;2050;p2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36280" y="171144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Google Shape;2051;p2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70880" y="21592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2" name="Google Shape;2052;p2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04720" y="1674720"/>
              <a:ext cx="325800" cy="380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3" name="Google Shape;2053;p2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4600" y="2239200"/>
              <a:ext cx="325800" cy="1684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4" name="Google Shape;2054;p2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444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2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6008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2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536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2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444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2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6008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2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536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237"/>
          <p:cNvSpPr txBox="1"/>
          <p:nvPr/>
        </p:nvSpPr>
        <p:spPr>
          <a:xfrm>
            <a:off x="437040" y="233640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Cluster - Pod Fail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237"/>
          <p:cNvSpPr/>
          <p:nvPr/>
        </p:nvSpPr>
        <p:spPr>
          <a:xfrm>
            <a:off x="323820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237"/>
          <p:cNvSpPr/>
          <p:nvPr/>
        </p:nvSpPr>
        <p:spPr>
          <a:xfrm>
            <a:off x="453348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237"/>
          <p:cNvSpPr/>
          <p:nvPr/>
        </p:nvSpPr>
        <p:spPr>
          <a:xfrm>
            <a:off x="582912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237"/>
          <p:cNvSpPr/>
          <p:nvPr/>
        </p:nvSpPr>
        <p:spPr>
          <a:xfrm>
            <a:off x="582912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p237"/>
          <p:cNvSpPr/>
          <p:nvPr/>
        </p:nvSpPr>
        <p:spPr>
          <a:xfrm>
            <a:off x="453348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237"/>
          <p:cNvSpPr/>
          <p:nvPr/>
        </p:nvSpPr>
        <p:spPr>
          <a:xfrm>
            <a:off x="323820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p237"/>
          <p:cNvSpPr/>
          <p:nvPr/>
        </p:nvSpPr>
        <p:spPr>
          <a:xfrm>
            <a:off x="2594520" y="1536480"/>
            <a:ext cx="698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2" name="Google Shape;2072;p238"/>
          <p:cNvGrpSpPr/>
          <p:nvPr/>
        </p:nvGrpSpPr>
        <p:grpSpPr>
          <a:xfrm>
            <a:off x="3922560" y="2808000"/>
            <a:ext cx="1193700" cy="1278300"/>
            <a:chOff x="5674680" y="2808000"/>
            <a:chExt cx="1193700" cy="1278300"/>
          </a:xfrm>
        </p:grpSpPr>
        <p:sp>
          <p:nvSpPr>
            <p:cNvPr id="2073" name="Google Shape;2073;p238"/>
            <p:cNvSpPr/>
            <p:nvPr/>
          </p:nvSpPr>
          <p:spPr>
            <a:xfrm>
              <a:off x="5674680" y="280800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38"/>
            <p:cNvSpPr/>
            <p:nvPr/>
          </p:nvSpPr>
          <p:spPr>
            <a:xfrm>
              <a:off x="5744520" y="31384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38"/>
            <p:cNvSpPr/>
            <p:nvPr/>
          </p:nvSpPr>
          <p:spPr>
            <a:xfrm>
              <a:off x="6333120" y="3138480"/>
              <a:ext cx="480000" cy="8052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38"/>
            <p:cNvSpPr/>
            <p:nvPr/>
          </p:nvSpPr>
          <p:spPr>
            <a:xfrm>
              <a:off x="5744520" y="35956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77" name="Google Shape;2077;p2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03560" y="361908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8" name="Google Shape;2078;p2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6120" y="3240360"/>
              <a:ext cx="325800" cy="16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9" name="Google Shape;2079;p2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59400" y="3566880"/>
              <a:ext cx="434880" cy="307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0" name="Google Shape;2080;p238"/>
          <p:cNvSpPr/>
          <p:nvPr/>
        </p:nvSpPr>
        <p:spPr>
          <a:xfrm>
            <a:off x="389124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238"/>
          <p:cNvSpPr/>
          <p:nvPr/>
        </p:nvSpPr>
        <p:spPr>
          <a:xfrm>
            <a:off x="5218200" y="2808000"/>
            <a:ext cx="1193700" cy="1278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238"/>
          <p:cNvSpPr/>
          <p:nvPr/>
        </p:nvSpPr>
        <p:spPr>
          <a:xfrm>
            <a:off x="518652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238"/>
          <p:cNvSpPr/>
          <p:nvPr/>
        </p:nvSpPr>
        <p:spPr>
          <a:xfrm>
            <a:off x="5288040" y="31384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238"/>
          <p:cNvSpPr/>
          <p:nvPr/>
        </p:nvSpPr>
        <p:spPr>
          <a:xfrm>
            <a:off x="5876280" y="3138480"/>
            <a:ext cx="480000" cy="805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238"/>
          <p:cNvSpPr/>
          <p:nvPr/>
        </p:nvSpPr>
        <p:spPr>
          <a:xfrm>
            <a:off x="5288040" y="35956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6" name="Google Shape;2086;p2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1800" y="3171240"/>
            <a:ext cx="434880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640" y="3170160"/>
            <a:ext cx="325800" cy="3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238"/>
          <p:cNvSpPr/>
          <p:nvPr/>
        </p:nvSpPr>
        <p:spPr>
          <a:xfrm>
            <a:off x="5872320" y="3583440"/>
            <a:ext cx="4800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Istio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sz="7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9" name="Google Shape;2089;p238"/>
          <p:cNvGrpSpPr/>
          <p:nvPr/>
        </p:nvGrpSpPr>
        <p:grpSpPr>
          <a:xfrm>
            <a:off x="2564640" y="2769840"/>
            <a:ext cx="1256340" cy="1316460"/>
            <a:chOff x="4316760" y="2769840"/>
            <a:chExt cx="1256340" cy="1316460"/>
          </a:xfrm>
        </p:grpSpPr>
        <p:grpSp>
          <p:nvGrpSpPr>
            <p:cNvPr id="2090" name="Google Shape;2090;p238"/>
            <p:cNvGrpSpPr/>
            <p:nvPr/>
          </p:nvGrpSpPr>
          <p:grpSpPr>
            <a:xfrm>
              <a:off x="4348080" y="2769840"/>
              <a:ext cx="1225020" cy="1316460"/>
              <a:chOff x="4348080" y="2769840"/>
              <a:chExt cx="1225020" cy="1316460"/>
            </a:xfrm>
          </p:grpSpPr>
          <p:sp>
            <p:nvSpPr>
              <p:cNvPr id="2091" name="Google Shape;2091;p238"/>
              <p:cNvSpPr/>
              <p:nvPr/>
            </p:nvSpPr>
            <p:spPr>
              <a:xfrm>
                <a:off x="4379400" y="280800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38"/>
              <p:cNvSpPr/>
              <p:nvPr/>
            </p:nvSpPr>
            <p:spPr>
              <a:xfrm>
                <a:off x="4348080" y="276984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238"/>
              <p:cNvSpPr/>
              <p:nvPr/>
            </p:nvSpPr>
            <p:spPr>
              <a:xfrm>
                <a:off x="4449240" y="31384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38"/>
              <p:cNvSpPr/>
              <p:nvPr/>
            </p:nvSpPr>
            <p:spPr>
              <a:xfrm>
                <a:off x="5037840" y="31384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38"/>
              <p:cNvSpPr/>
              <p:nvPr/>
            </p:nvSpPr>
            <p:spPr>
              <a:xfrm>
                <a:off x="5037840" y="35956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238"/>
              <p:cNvSpPr/>
              <p:nvPr/>
            </p:nvSpPr>
            <p:spPr>
              <a:xfrm>
                <a:off x="4449240" y="35956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097" name="Google Shape;2097;p2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17760" y="316188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8" name="Google Shape;2098;p2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16760" y="357660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9" name="Google Shape;2099;p2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66280" y="363564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0" name="Google Shape;2100;p238"/>
          <p:cNvGrpSpPr/>
          <p:nvPr/>
        </p:nvGrpSpPr>
        <p:grpSpPr>
          <a:xfrm>
            <a:off x="2591640" y="1311120"/>
            <a:ext cx="1225380" cy="1316460"/>
            <a:chOff x="4343760" y="1311120"/>
            <a:chExt cx="1225380" cy="1316460"/>
          </a:xfrm>
        </p:grpSpPr>
        <p:sp>
          <p:nvSpPr>
            <p:cNvPr id="2101" name="Google Shape;2101;p238"/>
            <p:cNvSpPr/>
            <p:nvPr/>
          </p:nvSpPr>
          <p:spPr>
            <a:xfrm>
              <a:off x="4375440" y="134928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38"/>
            <p:cNvSpPr/>
            <p:nvPr/>
          </p:nvSpPr>
          <p:spPr>
            <a:xfrm>
              <a:off x="4343760" y="1311120"/>
              <a:ext cx="8481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238"/>
            <p:cNvSpPr/>
            <p:nvPr/>
          </p:nvSpPr>
          <p:spPr>
            <a:xfrm>
              <a:off x="4444920" y="16797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38"/>
            <p:cNvSpPr/>
            <p:nvPr/>
          </p:nvSpPr>
          <p:spPr>
            <a:xfrm>
              <a:off x="5033520" y="16797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38"/>
            <p:cNvSpPr/>
            <p:nvPr/>
          </p:nvSpPr>
          <p:spPr>
            <a:xfrm>
              <a:off x="5033520" y="21369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38"/>
            <p:cNvSpPr/>
            <p:nvPr/>
          </p:nvSpPr>
          <p:spPr>
            <a:xfrm>
              <a:off x="4444920" y="21369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07" name="Google Shape;2107;p2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6320" y="2168640"/>
            <a:ext cx="434880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2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62040" y="1674720"/>
            <a:ext cx="32580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2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0320" y="2117880"/>
            <a:ext cx="768960" cy="429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0" name="Google Shape;2110;p238"/>
          <p:cNvGrpSpPr/>
          <p:nvPr/>
        </p:nvGrpSpPr>
        <p:grpSpPr>
          <a:xfrm>
            <a:off x="3855960" y="1311120"/>
            <a:ext cx="1256340" cy="1316460"/>
            <a:chOff x="5608080" y="1311120"/>
            <a:chExt cx="1256340" cy="1316460"/>
          </a:xfrm>
        </p:grpSpPr>
        <p:grpSp>
          <p:nvGrpSpPr>
            <p:cNvPr id="2111" name="Google Shape;2111;p238"/>
            <p:cNvGrpSpPr/>
            <p:nvPr/>
          </p:nvGrpSpPr>
          <p:grpSpPr>
            <a:xfrm>
              <a:off x="5639400" y="1311120"/>
              <a:ext cx="1225020" cy="1316460"/>
              <a:chOff x="5639400" y="1311120"/>
              <a:chExt cx="1225020" cy="1316460"/>
            </a:xfrm>
          </p:grpSpPr>
          <p:sp>
            <p:nvSpPr>
              <p:cNvPr id="2112" name="Google Shape;2112;p238"/>
              <p:cNvSpPr/>
              <p:nvPr/>
            </p:nvSpPr>
            <p:spPr>
              <a:xfrm>
                <a:off x="567072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238"/>
              <p:cNvSpPr/>
              <p:nvPr/>
            </p:nvSpPr>
            <p:spPr>
              <a:xfrm>
                <a:off x="563940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238"/>
              <p:cNvSpPr/>
              <p:nvPr/>
            </p:nvSpPr>
            <p:spPr>
              <a:xfrm>
                <a:off x="574056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238"/>
              <p:cNvSpPr/>
              <p:nvPr/>
            </p:nvSpPr>
            <p:spPr>
              <a:xfrm>
                <a:off x="632880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238"/>
              <p:cNvSpPr/>
              <p:nvPr/>
            </p:nvSpPr>
            <p:spPr>
              <a:xfrm>
                <a:off x="632880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38"/>
              <p:cNvSpPr/>
              <p:nvPr/>
            </p:nvSpPr>
            <p:spPr>
              <a:xfrm>
                <a:off x="574056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118" name="Google Shape;2118;p2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47160" y="1712520"/>
              <a:ext cx="434880" cy="28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2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74760" y="16930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2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08080" y="211788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1" name="Google Shape;2121;p238"/>
          <p:cNvGrpSpPr/>
          <p:nvPr/>
        </p:nvGrpSpPr>
        <p:grpSpPr>
          <a:xfrm>
            <a:off x="5182560" y="1311120"/>
            <a:ext cx="1225020" cy="1316460"/>
            <a:chOff x="6934680" y="1311120"/>
            <a:chExt cx="1225020" cy="1316460"/>
          </a:xfrm>
        </p:grpSpPr>
        <p:grpSp>
          <p:nvGrpSpPr>
            <p:cNvPr id="2122" name="Google Shape;2122;p238"/>
            <p:cNvGrpSpPr/>
            <p:nvPr/>
          </p:nvGrpSpPr>
          <p:grpSpPr>
            <a:xfrm>
              <a:off x="6934680" y="1311120"/>
              <a:ext cx="1225020" cy="1316460"/>
              <a:chOff x="6934680" y="1311120"/>
              <a:chExt cx="1225020" cy="1316460"/>
            </a:xfrm>
          </p:grpSpPr>
          <p:sp>
            <p:nvSpPr>
              <p:cNvPr id="2123" name="Google Shape;2123;p238"/>
              <p:cNvSpPr/>
              <p:nvPr/>
            </p:nvSpPr>
            <p:spPr>
              <a:xfrm>
                <a:off x="696600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238"/>
              <p:cNvSpPr/>
              <p:nvPr/>
            </p:nvSpPr>
            <p:spPr>
              <a:xfrm>
                <a:off x="693468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238"/>
              <p:cNvSpPr/>
              <p:nvPr/>
            </p:nvSpPr>
            <p:spPr>
              <a:xfrm>
                <a:off x="703584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238"/>
              <p:cNvSpPr/>
              <p:nvPr/>
            </p:nvSpPr>
            <p:spPr>
              <a:xfrm>
                <a:off x="762444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238"/>
              <p:cNvSpPr/>
              <p:nvPr/>
            </p:nvSpPr>
            <p:spPr>
              <a:xfrm>
                <a:off x="762444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238"/>
              <p:cNvSpPr/>
              <p:nvPr/>
            </p:nvSpPr>
            <p:spPr>
              <a:xfrm>
                <a:off x="703584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129" name="Google Shape;2129;p2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36280" y="171144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0" name="Google Shape;2130;p2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70880" y="21592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1" name="Google Shape;2131;p2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04720" y="1674720"/>
              <a:ext cx="325800" cy="380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Google Shape;2132;p2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4600" y="2239200"/>
              <a:ext cx="325800" cy="1684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3" name="Google Shape;2133;p2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444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2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6008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2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536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2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444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2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6008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2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536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238"/>
          <p:cNvSpPr txBox="1"/>
          <p:nvPr/>
        </p:nvSpPr>
        <p:spPr>
          <a:xfrm>
            <a:off x="437040" y="233640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Cluster - Correcting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238"/>
          <p:cNvSpPr/>
          <p:nvPr/>
        </p:nvSpPr>
        <p:spPr>
          <a:xfrm>
            <a:off x="323820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238"/>
          <p:cNvSpPr/>
          <p:nvPr/>
        </p:nvSpPr>
        <p:spPr>
          <a:xfrm>
            <a:off x="453348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238"/>
          <p:cNvSpPr/>
          <p:nvPr/>
        </p:nvSpPr>
        <p:spPr>
          <a:xfrm>
            <a:off x="582912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p238"/>
          <p:cNvSpPr/>
          <p:nvPr/>
        </p:nvSpPr>
        <p:spPr>
          <a:xfrm>
            <a:off x="582912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238"/>
          <p:cNvSpPr/>
          <p:nvPr/>
        </p:nvSpPr>
        <p:spPr>
          <a:xfrm>
            <a:off x="453348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238"/>
          <p:cNvSpPr/>
          <p:nvPr/>
        </p:nvSpPr>
        <p:spPr>
          <a:xfrm>
            <a:off x="323820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6" name="Google Shape;2146;p2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27360" y="3163320"/>
            <a:ext cx="434880" cy="2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238"/>
          <p:cNvSpPr/>
          <p:nvPr/>
        </p:nvSpPr>
        <p:spPr>
          <a:xfrm>
            <a:off x="3906718" y="1515788"/>
            <a:ext cx="698400" cy="69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238"/>
          <p:cNvSpPr/>
          <p:nvPr/>
        </p:nvSpPr>
        <p:spPr>
          <a:xfrm>
            <a:off x="5767080" y="2017013"/>
            <a:ext cx="698400" cy="69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238"/>
          <p:cNvSpPr/>
          <p:nvPr/>
        </p:nvSpPr>
        <p:spPr>
          <a:xfrm>
            <a:off x="2560330" y="2859125"/>
            <a:ext cx="1280700" cy="1227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Google Shape;2154;p239"/>
          <p:cNvGrpSpPr/>
          <p:nvPr/>
        </p:nvGrpSpPr>
        <p:grpSpPr>
          <a:xfrm>
            <a:off x="3922560" y="2808000"/>
            <a:ext cx="1193700" cy="1278300"/>
            <a:chOff x="5674680" y="2808000"/>
            <a:chExt cx="1193700" cy="1278300"/>
          </a:xfrm>
        </p:grpSpPr>
        <p:sp>
          <p:nvSpPr>
            <p:cNvPr id="2155" name="Google Shape;2155;p239"/>
            <p:cNvSpPr/>
            <p:nvPr/>
          </p:nvSpPr>
          <p:spPr>
            <a:xfrm>
              <a:off x="5674680" y="280800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39"/>
            <p:cNvSpPr/>
            <p:nvPr/>
          </p:nvSpPr>
          <p:spPr>
            <a:xfrm>
              <a:off x="5744520" y="31384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39"/>
            <p:cNvSpPr/>
            <p:nvPr/>
          </p:nvSpPr>
          <p:spPr>
            <a:xfrm>
              <a:off x="6333120" y="3138480"/>
              <a:ext cx="480000" cy="8052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39"/>
            <p:cNvSpPr/>
            <p:nvPr/>
          </p:nvSpPr>
          <p:spPr>
            <a:xfrm>
              <a:off x="5744520" y="35956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9" name="Google Shape;2159;p2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03560" y="361908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0" name="Google Shape;2160;p2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6120" y="3240360"/>
              <a:ext cx="325800" cy="16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1" name="Google Shape;2161;p2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59400" y="3566880"/>
              <a:ext cx="434880" cy="307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2" name="Google Shape;2162;p239"/>
          <p:cNvSpPr/>
          <p:nvPr/>
        </p:nvSpPr>
        <p:spPr>
          <a:xfrm>
            <a:off x="389124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239"/>
          <p:cNvSpPr/>
          <p:nvPr/>
        </p:nvSpPr>
        <p:spPr>
          <a:xfrm>
            <a:off x="5218200" y="2808000"/>
            <a:ext cx="1193700" cy="1278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239"/>
          <p:cNvSpPr/>
          <p:nvPr/>
        </p:nvSpPr>
        <p:spPr>
          <a:xfrm>
            <a:off x="518652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239"/>
          <p:cNvSpPr/>
          <p:nvPr/>
        </p:nvSpPr>
        <p:spPr>
          <a:xfrm>
            <a:off x="5288040" y="31384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239"/>
          <p:cNvSpPr/>
          <p:nvPr/>
        </p:nvSpPr>
        <p:spPr>
          <a:xfrm>
            <a:off x="5876280" y="3138480"/>
            <a:ext cx="480000" cy="805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239"/>
          <p:cNvSpPr/>
          <p:nvPr/>
        </p:nvSpPr>
        <p:spPr>
          <a:xfrm>
            <a:off x="5288040" y="35956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8" name="Google Shape;2168;p2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1800" y="3171240"/>
            <a:ext cx="434880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640" y="3170160"/>
            <a:ext cx="325800" cy="3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239"/>
          <p:cNvSpPr/>
          <p:nvPr/>
        </p:nvSpPr>
        <p:spPr>
          <a:xfrm>
            <a:off x="5872320" y="3583440"/>
            <a:ext cx="4800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Istio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sz="7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1" name="Google Shape;2171;p239"/>
          <p:cNvGrpSpPr/>
          <p:nvPr/>
        </p:nvGrpSpPr>
        <p:grpSpPr>
          <a:xfrm>
            <a:off x="2564640" y="2769840"/>
            <a:ext cx="1256340" cy="1316460"/>
            <a:chOff x="4316760" y="2769840"/>
            <a:chExt cx="1256340" cy="1316460"/>
          </a:xfrm>
        </p:grpSpPr>
        <p:grpSp>
          <p:nvGrpSpPr>
            <p:cNvPr id="2172" name="Google Shape;2172;p239"/>
            <p:cNvGrpSpPr/>
            <p:nvPr/>
          </p:nvGrpSpPr>
          <p:grpSpPr>
            <a:xfrm>
              <a:off x="4348080" y="2769840"/>
              <a:ext cx="1225020" cy="1316460"/>
              <a:chOff x="4348080" y="2769840"/>
              <a:chExt cx="1225020" cy="1316460"/>
            </a:xfrm>
          </p:grpSpPr>
          <p:sp>
            <p:nvSpPr>
              <p:cNvPr id="2173" name="Google Shape;2173;p239"/>
              <p:cNvSpPr/>
              <p:nvPr/>
            </p:nvSpPr>
            <p:spPr>
              <a:xfrm>
                <a:off x="4379400" y="280800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239"/>
              <p:cNvSpPr/>
              <p:nvPr/>
            </p:nvSpPr>
            <p:spPr>
              <a:xfrm>
                <a:off x="4348080" y="276984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239"/>
              <p:cNvSpPr/>
              <p:nvPr/>
            </p:nvSpPr>
            <p:spPr>
              <a:xfrm>
                <a:off x="4449240" y="31384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239"/>
              <p:cNvSpPr/>
              <p:nvPr/>
            </p:nvSpPr>
            <p:spPr>
              <a:xfrm>
                <a:off x="5037840" y="31384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39"/>
              <p:cNvSpPr/>
              <p:nvPr/>
            </p:nvSpPr>
            <p:spPr>
              <a:xfrm>
                <a:off x="5037840" y="35956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39"/>
              <p:cNvSpPr/>
              <p:nvPr/>
            </p:nvSpPr>
            <p:spPr>
              <a:xfrm>
                <a:off x="4449240" y="35956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179" name="Google Shape;2179;p2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17760" y="316188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0" name="Google Shape;2180;p2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16760" y="357660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1" name="Google Shape;2181;p2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66280" y="363564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2" name="Google Shape;2182;p239"/>
          <p:cNvGrpSpPr/>
          <p:nvPr/>
        </p:nvGrpSpPr>
        <p:grpSpPr>
          <a:xfrm>
            <a:off x="2591640" y="1311120"/>
            <a:ext cx="1225380" cy="1316460"/>
            <a:chOff x="4343760" y="1311120"/>
            <a:chExt cx="1225380" cy="1316460"/>
          </a:xfrm>
        </p:grpSpPr>
        <p:sp>
          <p:nvSpPr>
            <p:cNvPr id="2183" name="Google Shape;2183;p239"/>
            <p:cNvSpPr/>
            <p:nvPr/>
          </p:nvSpPr>
          <p:spPr>
            <a:xfrm>
              <a:off x="4375440" y="134928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39"/>
            <p:cNvSpPr/>
            <p:nvPr/>
          </p:nvSpPr>
          <p:spPr>
            <a:xfrm>
              <a:off x="4343760" y="1311120"/>
              <a:ext cx="8481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239"/>
            <p:cNvSpPr/>
            <p:nvPr/>
          </p:nvSpPr>
          <p:spPr>
            <a:xfrm>
              <a:off x="4444920" y="16797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39"/>
            <p:cNvSpPr/>
            <p:nvPr/>
          </p:nvSpPr>
          <p:spPr>
            <a:xfrm>
              <a:off x="5033520" y="16797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39"/>
            <p:cNvSpPr/>
            <p:nvPr/>
          </p:nvSpPr>
          <p:spPr>
            <a:xfrm>
              <a:off x="5033520" y="21369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39"/>
            <p:cNvSpPr/>
            <p:nvPr/>
          </p:nvSpPr>
          <p:spPr>
            <a:xfrm>
              <a:off x="4444920" y="213696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89" name="Google Shape;2189;p2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6320" y="2168640"/>
            <a:ext cx="434880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2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62040" y="1674720"/>
            <a:ext cx="32580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2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0320" y="2117880"/>
            <a:ext cx="768960" cy="429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2" name="Google Shape;2192;p239"/>
          <p:cNvGrpSpPr/>
          <p:nvPr/>
        </p:nvGrpSpPr>
        <p:grpSpPr>
          <a:xfrm>
            <a:off x="3855960" y="1311120"/>
            <a:ext cx="1256340" cy="1316460"/>
            <a:chOff x="5608080" y="1311120"/>
            <a:chExt cx="1256340" cy="1316460"/>
          </a:xfrm>
        </p:grpSpPr>
        <p:grpSp>
          <p:nvGrpSpPr>
            <p:cNvPr id="2193" name="Google Shape;2193;p239"/>
            <p:cNvGrpSpPr/>
            <p:nvPr/>
          </p:nvGrpSpPr>
          <p:grpSpPr>
            <a:xfrm>
              <a:off x="5639400" y="1311120"/>
              <a:ext cx="1225020" cy="1316460"/>
              <a:chOff x="5639400" y="1311120"/>
              <a:chExt cx="1225020" cy="1316460"/>
            </a:xfrm>
          </p:grpSpPr>
          <p:sp>
            <p:nvSpPr>
              <p:cNvPr id="2194" name="Google Shape;2194;p239"/>
              <p:cNvSpPr/>
              <p:nvPr/>
            </p:nvSpPr>
            <p:spPr>
              <a:xfrm>
                <a:off x="567072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239"/>
              <p:cNvSpPr/>
              <p:nvPr/>
            </p:nvSpPr>
            <p:spPr>
              <a:xfrm>
                <a:off x="563940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239"/>
              <p:cNvSpPr/>
              <p:nvPr/>
            </p:nvSpPr>
            <p:spPr>
              <a:xfrm>
                <a:off x="574056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239"/>
              <p:cNvSpPr/>
              <p:nvPr/>
            </p:nvSpPr>
            <p:spPr>
              <a:xfrm>
                <a:off x="632880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239"/>
              <p:cNvSpPr/>
              <p:nvPr/>
            </p:nvSpPr>
            <p:spPr>
              <a:xfrm>
                <a:off x="632880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239"/>
              <p:cNvSpPr/>
              <p:nvPr/>
            </p:nvSpPr>
            <p:spPr>
              <a:xfrm>
                <a:off x="574056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200" name="Google Shape;2200;p2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47160" y="1712520"/>
              <a:ext cx="434880" cy="28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1" name="Google Shape;2201;p2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74760" y="16930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2" name="Google Shape;2202;p2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08080" y="211788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3" name="Google Shape;2203;p239"/>
          <p:cNvGrpSpPr/>
          <p:nvPr/>
        </p:nvGrpSpPr>
        <p:grpSpPr>
          <a:xfrm>
            <a:off x="5182560" y="1311120"/>
            <a:ext cx="1225020" cy="1316460"/>
            <a:chOff x="6934680" y="1311120"/>
            <a:chExt cx="1225020" cy="1316460"/>
          </a:xfrm>
        </p:grpSpPr>
        <p:grpSp>
          <p:nvGrpSpPr>
            <p:cNvPr id="2204" name="Google Shape;2204;p239"/>
            <p:cNvGrpSpPr/>
            <p:nvPr/>
          </p:nvGrpSpPr>
          <p:grpSpPr>
            <a:xfrm>
              <a:off x="6934680" y="1311120"/>
              <a:ext cx="1225020" cy="1316460"/>
              <a:chOff x="6934680" y="1311120"/>
              <a:chExt cx="1225020" cy="1316460"/>
            </a:xfrm>
          </p:grpSpPr>
          <p:sp>
            <p:nvSpPr>
              <p:cNvPr id="2205" name="Google Shape;2205;p239"/>
              <p:cNvSpPr/>
              <p:nvPr/>
            </p:nvSpPr>
            <p:spPr>
              <a:xfrm>
                <a:off x="696600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239"/>
              <p:cNvSpPr/>
              <p:nvPr/>
            </p:nvSpPr>
            <p:spPr>
              <a:xfrm>
                <a:off x="693468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239"/>
              <p:cNvSpPr/>
              <p:nvPr/>
            </p:nvSpPr>
            <p:spPr>
              <a:xfrm>
                <a:off x="703584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239"/>
              <p:cNvSpPr/>
              <p:nvPr/>
            </p:nvSpPr>
            <p:spPr>
              <a:xfrm>
                <a:off x="762444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239"/>
              <p:cNvSpPr/>
              <p:nvPr/>
            </p:nvSpPr>
            <p:spPr>
              <a:xfrm>
                <a:off x="762444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239"/>
              <p:cNvSpPr/>
              <p:nvPr/>
            </p:nvSpPr>
            <p:spPr>
              <a:xfrm>
                <a:off x="703584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211" name="Google Shape;2211;p2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36280" y="171144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2" name="Google Shape;2212;p2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70880" y="21592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3" name="Google Shape;2213;p2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04720" y="1674720"/>
              <a:ext cx="325800" cy="380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4" name="Google Shape;2214;p2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4600" y="2239200"/>
              <a:ext cx="325800" cy="1684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5" name="Google Shape;2215;p2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444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2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6008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2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536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2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444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2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6008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2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536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239"/>
          <p:cNvSpPr txBox="1"/>
          <p:nvPr/>
        </p:nvSpPr>
        <p:spPr>
          <a:xfrm>
            <a:off x="437040" y="157440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Cluster - Node Fail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239"/>
          <p:cNvSpPr/>
          <p:nvPr/>
        </p:nvSpPr>
        <p:spPr>
          <a:xfrm>
            <a:off x="323820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239"/>
          <p:cNvSpPr/>
          <p:nvPr/>
        </p:nvSpPr>
        <p:spPr>
          <a:xfrm>
            <a:off x="453348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239"/>
          <p:cNvSpPr/>
          <p:nvPr/>
        </p:nvSpPr>
        <p:spPr>
          <a:xfrm>
            <a:off x="582912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239"/>
          <p:cNvSpPr/>
          <p:nvPr/>
        </p:nvSpPr>
        <p:spPr>
          <a:xfrm>
            <a:off x="582912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239"/>
          <p:cNvSpPr/>
          <p:nvPr/>
        </p:nvSpPr>
        <p:spPr>
          <a:xfrm>
            <a:off x="453348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239"/>
          <p:cNvSpPr/>
          <p:nvPr/>
        </p:nvSpPr>
        <p:spPr>
          <a:xfrm>
            <a:off x="323820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8" name="Google Shape;2228;p2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27360" y="3163320"/>
            <a:ext cx="434880" cy="2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p239"/>
          <p:cNvSpPr/>
          <p:nvPr/>
        </p:nvSpPr>
        <p:spPr>
          <a:xfrm>
            <a:off x="2591635" y="1349525"/>
            <a:ext cx="12564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sz="8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4" name="Google Shape;2234;p240"/>
          <p:cNvGrpSpPr/>
          <p:nvPr/>
        </p:nvGrpSpPr>
        <p:grpSpPr>
          <a:xfrm>
            <a:off x="3918240" y="2808000"/>
            <a:ext cx="1193700" cy="1278300"/>
            <a:chOff x="5674680" y="2808000"/>
            <a:chExt cx="1193700" cy="1278300"/>
          </a:xfrm>
        </p:grpSpPr>
        <p:sp>
          <p:nvSpPr>
            <p:cNvPr id="2235" name="Google Shape;2235;p240"/>
            <p:cNvSpPr/>
            <p:nvPr/>
          </p:nvSpPr>
          <p:spPr>
            <a:xfrm>
              <a:off x="5674680" y="2808000"/>
              <a:ext cx="1193700" cy="12783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40"/>
            <p:cNvSpPr/>
            <p:nvPr/>
          </p:nvSpPr>
          <p:spPr>
            <a:xfrm>
              <a:off x="5744520" y="31384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40"/>
            <p:cNvSpPr/>
            <p:nvPr/>
          </p:nvSpPr>
          <p:spPr>
            <a:xfrm>
              <a:off x="6333120" y="3138480"/>
              <a:ext cx="480000" cy="8052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40"/>
            <p:cNvSpPr/>
            <p:nvPr/>
          </p:nvSpPr>
          <p:spPr>
            <a:xfrm>
              <a:off x="5744520" y="3595680"/>
              <a:ext cx="480000" cy="380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39" name="Google Shape;2239;p2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03560" y="361908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0" name="Google Shape;2240;p2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6120" y="3240360"/>
              <a:ext cx="325800" cy="16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1" name="Google Shape;2241;p2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59400" y="3566880"/>
              <a:ext cx="434880" cy="307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2" name="Google Shape;2242;p240"/>
          <p:cNvSpPr/>
          <p:nvPr/>
        </p:nvSpPr>
        <p:spPr>
          <a:xfrm>
            <a:off x="388692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240"/>
          <p:cNvSpPr/>
          <p:nvPr/>
        </p:nvSpPr>
        <p:spPr>
          <a:xfrm>
            <a:off x="5213880" y="2808000"/>
            <a:ext cx="1193700" cy="1278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240"/>
          <p:cNvSpPr/>
          <p:nvPr/>
        </p:nvSpPr>
        <p:spPr>
          <a:xfrm>
            <a:off x="5182200" y="2769840"/>
            <a:ext cx="8484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240"/>
          <p:cNvSpPr/>
          <p:nvPr/>
        </p:nvSpPr>
        <p:spPr>
          <a:xfrm>
            <a:off x="5283720" y="31384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240"/>
          <p:cNvSpPr/>
          <p:nvPr/>
        </p:nvSpPr>
        <p:spPr>
          <a:xfrm>
            <a:off x="5871960" y="3138480"/>
            <a:ext cx="480000" cy="805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240"/>
          <p:cNvSpPr/>
          <p:nvPr/>
        </p:nvSpPr>
        <p:spPr>
          <a:xfrm>
            <a:off x="5283720" y="3595680"/>
            <a:ext cx="480000" cy="380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8" name="Google Shape;2248;p2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7480" y="3171240"/>
            <a:ext cx="434880" cy="28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4320" y="3170160"/>
            <a:ext cx="325800" cy="3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240"/>
          <p:cNvSpPr/>
          <p:nvPr/>
        </p:nvSpPr>
        <p:spPr>
          <a:xfrm>
            <a:off x="5868000" y="3583440"/>
            <a:ext cx="4800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Istio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sz="7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1" name="Google Shape;2251;p240"/>
          <p:cNvGrpSpPr/>
          <p:nvPr/>
        </p:nvGrpSpPr>
        <p:grpSpPr>
          <a:xfrm>
            <a:off x="2560320" y="2769840"/>
            <a:ext cx="1256340" cy="1316460"/>
            <a:chOff x="4316760" y="2769840"/>
            <a:chExt cx="1256340" cy="1316460"/>
          </a:xfrm>
        </p:grpSpPr>
        <p:grpSp>
          <p:nvGrpSpPr>
            <p:cNvPr id="2252" name="Google Shape;2252;p240"/>
            <p:cNvGrpSpPr/>
            <p:nvPr/>
          </p:nvGrpSpPr>
          <p:grpSpPr>
            <a:xfrm>
              <a:off x="4348080" y="2769840"/>
              <a:ext cx="1225020" cy="1316460"/>
              <a:chOff x="4348080" y="2769840"/>
              <a:chExt cx="1225020" cy="1316460"/>
            </a:xfrm>
          </p:grpSpPr>
          <p:sp>
            <p:nvSpPr>
              <p:cNvPr id="2253" name="Google Shape;2253;p240"/>
              <p:cNvSpPr/>
              <p:nvPr/>
            </p:nvSpPr>
            <p:spPr>
              <a:xfrm>
                <a:off x="4379400" y="280800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40"/>
              <p:cNvSpPr/>
              <p:nvPr/>
            </p:nvSpPr>
            <p:spPr>
              <a:xfrm>
                <a:off x="4348080" y="276984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240"/>
              <p:cNvSpPr/>
              <p:nvPr/>
            </p:nvSpPr>
            <p:spPr>
              <a:xfrm>
                <a:off x="4449240" y="31384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40"/>
              <p:cNvSpPr/>
              <p:nvPr/>
            </p:nvSpPr>
            <p:spPr>
              <a:xfrm>
                <a:off x="5037840" y="31384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40"/>
              <p:cNvSpPr/>
              <p:nvPr/>
            </p:nvSpPr>
            <p:spPr>
              <a:xfrm>
                <a:off x="5037840" y="35956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40"/>
              <p:cNvSpPr/>
              <p:nvPr/>
            </p:nvSpPr>
            <p:spPr>
              <a:xfrm>
                <a:off x="4449240" y="359568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259" name="Google Shape;2259;p2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17760" y="316188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0" name="Google Shape;2260;p2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16760" y="357660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1" name="Google Shape;2261;p2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66280" y="363564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2" name="Google Shape;2262;p240"/>
          <p:cNvGrpSpPr/>
          <p:nvPr/>
        </p:nvGrpSpPr>
        <p:grpSpPr>
          <a:xfrm>
            <a:off x="3851640" y="1311120"/>
            <a:ext cx="1256340" cy="1316460"/>
            <a:chOff x="5608080" y="1311120"/>
            <a:chExt cx="1256340" cy="1316460"/>
          </a:xfrm>
        </p:grpSpPr>
        <p:grpSp>
          <p:nvGrpSpPr>
            <p:cNvPr id="2263" name="Google Shape;2263;p240"/>
            <p:cNvGrpSpPr/>
            <p:nvPr/>
          </p:nvGrpSpPr>
          <p:grpSpPr>
            <a:xfrm>
              <a:off x="5639400" y="1311120"/>
              <a:ext cx="1225020" cy="1316460"/>
              <a:chOff x="5639400" y="1311120"/>
              <a:chExt cx="1225020" cy="1316460"/>
            </a:xfrm>
          </p:grpSpPr>
          <p:sp>
            <p:nvSpPr>
              <p:cNvPr id="2264" name="Google Shape;2264;p240"/>
              <p:cNvSpPr/>
              <p:nvPr/>
            </p:nvSpPr>
            <p:spPr>
              <a:xfrm>
                <a:off x="567072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40"/>
              <p:cNvSpPr/>
              <p:nvPr/>
            </p:nvSpPr>
            <p:spPr>
              <a:xfrm>
                <a:off x="563940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240"/>
              <p:cNvSpPr/>
              <p:nvPr/>
            </p:nvSpPr>
            <p:spPr>
              <a:xfrm>
                <a:off x="574056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40"/>
              <p:cNvSpPr/>
              <p:nvPr/>
            </p:nvSpPr>
            <p:spPr>
              <a:xfrm>
                <a:off x="632880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40"/>
              <p:cNvSpPr/>
              <p:nvPr/>
            </p:nvSpPr>
            <p:spPr>
              <a:xfrm>
                <a:off x="632880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40"/>
              <p:cNvSpPr/>
              <p:nvPr/>
            </p:nvSpPr>
            <p:spPr>
              <a:xfrm>
                <a:off x="574056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270" name="Google Shape;2270;p2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47160" y="1712520"/>
              <a:ext cx="434880" cy="28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1" name="Google Shape;2271;p2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74760" y="16930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2" name="Google Shape;2272;p2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08080" y="2117880"/>
              <a:ext cx="768960" cy="429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3" name="Google Shape;2273;p240"/>
          <p:cNvGrpSpPr/>
          <p:nvPr/>
        </p:nvGrpSpPr>
        <p:grpSpPr>
          <a:xfrm>
            <a:off x="5178240" y="1311120"/>
            <a:ext cx="1225020" cy="1316460"/>
            <a:chOff x="6934680" y="1311120"/>
            <a:chExt cx="1225020" cy="1316460"/>
          </a:xfrm>
        </p:grpSpPr>
        <p:grpSp>
          <p:nvGrpSpPr>
            <p:cNvPr id="2274" name="Google Shape;2274;p240"/>
            <p:cNvGrpSpPr/>
            <p:nvPr/>
          </p:nvGrpSpPr>
          <p:grpSpPr>
            <a:xfrm>
              <a:off x="6934680" y="1311120"/>
              <a:ext cx="1225020" cy="1316460"/>
              <a:chOff x="6934680" y="1311120"/>
              <a:chExt cx="1225020" cy="1316460"/>
            </a:xfrm>
          </p:grpSpPr>
          <p:sp>
            <p:nvSpPr>
              <p:cNvPr id="2275" name="Google Shape;2275;p240"/>
              <p:cNvSpPr/>
              <p:nvPr/>
            </p:nvSpPr>
            <p:spPr>
              <a:xfrm>
                <a:off x="6966000" y="1349280"/>
                <a:ext cx="1193700" cy="12783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40"/>
              <p:cNvSpPr/>
              <p:nvPr/>
            </p:nvSpPr>
            <p:spPr>
              <a:xfrm>
                <a:off x="6934680" y="1311120"/>
                <a:ext cx="8481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240"/>
              <p:cNvSpPr/>
              <p:nvPr/>
            </p:nvSpPr>
            <p:spPr>
              <a:xfrm>
                <a:off x="703584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40"/>
              <p:cNvSpPr/>
              <p:nvPr/>
            </p:nvSpPr>
            <p:spPr>
              <a:xfrm>
                <a:off x="7624440" y="16797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40"/>
              <p:cNvSpPr/>
              <p:nvPr/>
            </p:nvSpPr>
            <p:spPr>
              <a:xfrm>
                <a:off x="762444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40"/>
              <p:cNvSpPr/>
              <p:nvPr/>
            </p:nvSpPr>
            <p:spPr>
              <a:xfrm>
                <a:off x="7035840" y="2136960"/>
                <a:ext cx="480000" cy="3804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281" name="Google Shape;2281;p2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36280" y="1711440"/>
              <a:ext cx="325800" cy="3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2" name="Google Shape;2282;p2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70880" y="2159280"/>
              <a:ext cx="434880" cy="2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3" name="Google Shape;2283;p2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04720" y="1674720"/>
              <a:ext cx="325800" cy="380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4" name="Google Shape;2284;p2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04600" y="2239200"/>
              <a:ext cx="325800" cy="1684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5" name="Google Shape;2285;p2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5576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2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1040" y="9604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2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6012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2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5576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2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1040" y="4160880"/>
            <a:ext cx="848520" cy="3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240"/>
          <p:cNvSpPr/>
          <p:nvPr/>
        </p:nvSpPr>
        <p:spPr>
          <a:xfrm>
            <a:off x="452916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240"/>
          <p:cNvSpPr/>
          <p:nvPr/>
        </p:nvSpPr>
        <p:spPr>
          <a:xfrm>
            <a:off x="5824800" y="130716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240"/>
          <p:cNvSpPr/>
          <p:nvPr/>
        </p:nvSpPr>
        <p:spPr>
          <a:xfrm>
            <a:off x="582480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240"/>
          <p:cNvSpPr/>
          <p:nvPr/>
        </p:nvSpPr>
        <p:spPr>
          <a:xfrm>
            <a:off x="452916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240"/>
          <p:cNvSpPr/>
          <p:nvPr/>
        </p:nvSpPr>
        <p:spPr>
          <a:xfrm>
            <a:off x="3233880" y="2755080"/>
            <a:ext cx="60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5" name="Google Shape;2295;p2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23040" y="3163320"/>
            <a:ext cx="434880" cy="2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2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53000" y="2131920"/>
            <a:ext cx="325800" cy="3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p2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46920" y="3565800"/>
            <a:ext cx="768960" cy="4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2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7800" y="3159360"/>
            <a:ext cx="434880" cy="28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9" name="Google Shape;2299;p240"/>
          <p:cNvSpPr txBox="1"/>
          <p:nvPr/>
        </p:nvSpPr>
        <p:spPr>
          <a:xfrm>
            <a:off x="437040" y="233640"/>
            <a:ext cx="8571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Cluster - Pods Replaced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240"/>
          <p:cNvSpPr/>
          <p:nvPr/>
        </p:nvSpPr>
        <p:spPr>
          <a:xfrm>
            <a:off x="5178960" y="3436675"/>
            <a:ext cx="698400" cy="69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240"/>
          <p:cNvSpPr/>
          <p:nvPr/>
        </p:nvSpPr>
        <p:spPr>
          <a:xfrm>
            <a:off x="4481310" y="2005800"/>
            <a:ext cx="698400" cy="69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240"/>
          <p:cNvSpPr/>
          <p:nvPr/>
        </p:nvSpPr>
        <p:spPr>
          <a:xfrm>
            <a:off x="3871610" y="2983850"/>
            <a:ext cx="698400" cy="69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41"/>
          <p:cNvSpPr txBox="1"/>
          <p:nvPr/>
        </p:nvSpPr>
        <p:spPr>
          <a:xfrm>
            <a:off x="826560" y="2151000"/>
            <a:ext cx="7490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Lab Modules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8" name="Google Shape;2308;p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242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Prerequisites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14" name="Google Shape;2314;p242"/>
          <p:cNvGraphicFramePr/>
          <p:nvPr/>
        </p:nvGraphicFramePr>
        <p:xfrm>
          <a:off x="1811480" y="907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{4C65BB37-EE7F-4AF1-BD13-75A60C3F62B8}</a:tableStyleId>
              </a:tblPr>
              <a:tblGrid>
                <a:gridCol w="2848750"/>
                <a:gridCol w="2848750"/>
              </a:tblGrid>
              <a:tr h="44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Component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Version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OpenShift Container Platform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4.</a:t>
                      </a: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6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OpenShift Pipeline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1.</a:t>
                      </a: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2.3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Slack.com access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#spanish-lab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Install oc CLI tool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4.6.x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GitHub.com Account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git client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&gt;= 2.0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Java toolchain - </a:t>
                      </a: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JDK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&gt;=11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Maven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&gt;=3.</a:t>
                      </a: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6</a:t>
                      </a: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.</a:t>
                      </a: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2315" name="Google Shape;2315;p242"/>
          <p:cNvPicPr preferRelativeResize="0"/>
          <p:nvPr/>
        </p:nvPicPr>
        <p:blipFill rotWithShape="1">
          <a:blip r:embed="rId3">
            <a:alphaModFix/>
          </a:blip>
          <a:srcRect b="0" l="99" r="129" t="0"/>
          <a:stretch/>
        </p:blipFill>
        <p:spPr>
          <a:xfrm>
            <a:off x="7034400" y="1317150"/>
            <a:ext cx="455550" cy="4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43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Prerequisites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21" name="Google Shape;2321;p243"/>
          <p:cNvGraphicFramePr/>
          <p:nvPr/>
        </p:nvGraphicFramePr>
        <p:xfrm>
          <a:off x="1811480" y="907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{4C65BB37-EE7F-4AF1-BD13-75A60C3F62B8}</a:tableStyleId>
              </a:tblPr>
              <a:tblGrid>
                <a:gridCol w="2848750"/>
                <a:gridCol w="2848750"/>
              </a:tblGrid>
              <a:tr h="44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Component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Version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OpenShift Container Platform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4.</a:t>
                      </a: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8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OpenShift Pipeline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1.</a:t>
                      </a: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5.1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Slack.com access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#devnation-labs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Install oc CLI tool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4.8.x</a:t>
                      </a:r>
                      <a:endParaRPr b="0" sz="1400" u="none" cap="none" strike="noStrike">
                        <a:solidFill>
                          <a:srgbClr val="000000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GitHub.com Account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git client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&gt;= 2.0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Java toolchain - </a:t>
                      </a: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JDK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&gt;=11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2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Maven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&gt;=3.</a:t>
                      </a: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6</a:t>
                      </a:r>
                      <a:r>
                        <a:rPr b="0" lang="en-US" sz="1400" u="none" cap="none" strike="noStrike">
                          <a:solidFill>
                            <a:srgbClr val="000000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.</a:t>
                      </a:r>
                      <a:r>
                        <a:rPr lang="en-US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2322" name="Google Shape;2322;p243"/>
          <p:cNvPicPr preferRelativeResize="0"/>
          <p:nvPr/>
        </p:nvPicPr>
        <p:blipFill rotWithShape="1">
          <a:blip r:embed="rId3">
            <a:alphaModFix/>
          </a:blip>
          <a:srcRect b="0" l="99" r="129" t="0"/>
          <a:stretch/>
        </p:blipFill>
        <p:spPr>
          <a:xfrm>
            <a:off x="7034400" y="1317150"/>
            <a:ext cx="455550" cy="4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244"/>
          <p:cNvSpPr/>
          <p:nvPr/>
        </p:nvSpPr>
        <p:spPr>
          <a:xfrm>
            <a:off x="540360" y="11052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Parksmap Architecture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8" name="Google Shape;232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125" y="800920"/>
            <a:ext cx="3289758" cy="3991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45"/>
          <p:cNvSpPr/>
          <p:nvPr/>
        </p:nvSpPr>
        <p:spPr>
          <a:xfrm>
            <a:off x="3117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Parksmap Web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4" name="Google Shape;2334;p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2724" y="1017349"/>
            <a:ext cx="4232024" cy="381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35" name="Google Shape;2335;p245"/>
          <p:cNvSpPr txBox="1"/>
          <p:nvPr/>
        </p:nvSpPr>
        <p:spPr>
          <a:xfrm>
            <a:off x="311760" y="1152360"/>
            <a:ext cx="39996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Your First App deployment from OpenShift Developer Console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Spring boot frontend</a:t>
            </a:r>
            <a:r>
              <a:rPr lang="en-US"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to display a World map with data points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Container Image available publicly from Quay.io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Interacts with different backends exposing same REST endpoints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lang="en-US">
                <a:latin typeface="Red Hat Text"/>
                <a:ea typeface="Red Hat Text"/>
                <a:cs typeface="Red Hat Text"/>
                <a:sym typeface="Red Hat Text"/>
              </a:rPr>
              <a:t>C</a:t>
            </a: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an integrate an API Gateway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6" name="Google Shape;2336;p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550" y="1341573"/>
            <a:ext cx="1152725" cy="2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6326" y="3971950"/>
            <a:ext cx="331150" cy="59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8" name="Google Shape;2338;p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924" y="4033397"/>
            <a:ext cx="535025" cy="5350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92"/>
          <p:cNvSpPr txBox="1"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92"/>
          <p:cNvSpPr txBox="1"/>
          <p:nvPr/>
        </p:nvSpPr>
        <p:spPr>
          <a:xfrm>
            <a:off x="5069425" y="1123900"/>
            <a:ext cx="39255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b="1"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Second Part</a:t>
            </a:r>
            <a:endParaRPr b="1"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Service Mesh Demo</a:t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b="1" i="1"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Break/Work on Lab (30 min)</a:t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Serverless Demo</a:t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Microservices Demo</a:t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"/>
              <a:buChar char="•"/>
            </a:pPr>
            <a:r>
              <a:rPr b="1"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Closing</a:t>
            </a:r>
            <a:endParaRPr sz="1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53" name="Google Shape;1053;p192"/>
          <p:cNvSpPr txBox="1"/>
          <p:nvPr/>
        </p:nvSpPr>
        <p:spPr>
          <a:xfrm>
            <a:off x="628550" y="850000"/>
            <a:ext cx="41460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b="1"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First Part (1 hour)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Hybrid Cloud Demo 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b="0" lang="en-US" sz="18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Why Kubernetes?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b="0" lang="en-US" sz="18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Explore Lab Modules</a:t>
            </a:r>
            <a:endParaRPr b="0" i="0" sz="1800" u="none" cap="none" strike="noStrike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b="1" i="1"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Break/Work on Lab (30 min)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92"/>
          <p:cNvSpPr/>
          <p:nvPr/>
        </p:nvSpPr>
        <p:spPr>
          <a:xfrm>
            <a:off x="483120" y="792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Agenda -</a:t>
            </a:r>
            <a:r>
              <a:rPr b="1" lang="en-US" sz="28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b="1" lang="en-US" sz="2500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OpenShift Hands-on Workshop</a:t>
            </a:r>
            <a:endParaRPr b="1" sz="31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055" name="Google Shape;1055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2800" y="1477600"/>
            <a:ext cx="443726" cy="2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100" y="2342900"/>
            <a:ext cx="443726" cy="2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2600" y="1594950"/>
            <a:ext cx="443726" cy="24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246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Parksmap App: Exploring OpenShift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246"/>
          <p:cNvSpPr txBox="1"/>
          <p:nvPr/>
        </p:nvSpPr>
        <p:spPr>
          <a:xfrm>
            <a:off x="4777200" y="1062360"/>
            <a:ext cx="39996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Scaling Apps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Logging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Labels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Permissions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Accessing and debugging Containers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5" name="Google Shape;2345;p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960" y="1091520"/>
            <a:ext cx="3379319" cy="32079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2346" name="Google Shape;2346;p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5000" y="2743920"/>
            <a:ext cx="4066921" cy="15310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247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NationalParks: Backend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247"/>
          <p:cNvSpPr txBox="1"/>
          <p:nvPr/>
        </p:nvSpPr>
        <p:spPr>
          <a:xfrm>
            <a:off x="382400" y="1401825"/>
            <a:ext cx="4368300" cy="1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 create Container Image automatically from source code using S2I </a:t>
            </a:r>
            <a:endParaRPr>
              <a:solidFill>
                <a:schemeClr val="dk1"/>
              </a:solidFill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Spring boot backend shows Worl</a:t>
            </a:r>
            <a:r>
              <a:rPr lang="en-US">
                <a:latin typeface="Red Hat Text"/>
                <a:ea typeface="Red Hat Text"/>
                <a:cs typeface="Red Hat Text"/>
                <a:sym typeface="Red Hat Text"/>
              </a:rPr>
              <a:t>d-w</a:t>
            </a: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ide National Parks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Us</a:t>
            </a:r>
            <a:r>
              <a:rPr lang="en-US">
                <a:latin typeface="Red Hat Text"/>
                <a:ea typeface="Red Hat Text"/>
                <a:cs typeface="Red Hat Text"/>
                <a:sym typeface="Red Hat Text"/>
              </a:rPr>
              <a:t>es</a:t>
            </a: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 MongoDB Database to save and retrieve data as geo</a:t>
            </a:r>
            <a:r>
              <a:rPr lang="en-US">
                <a:latin typeface="Red Hat Text"/>
                <a:ea typeface="Red Hat Text"/>
                <a:cs typeface="Red Hat Text"/>
                <a:sym typeface="Red Hat Text"/>
              </a:rPr>
              <a:t>-</a:t>
            </a: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locations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Exposes REST APIs for Parksmap frontend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3" name="Google Shape;2353;p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3125" y="676000"/>
            <a:ext cx="3346050" cy="40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625" y="3202548"/>
            <a:ext cx="1152725" cy="2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451" y="3983321"/>
            <a:ext cx="315275" cy="567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248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NationalParks: Exploring OpenShift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248"/>
          <p:cNvSpPr txBox="1"/>
          <p:nvPr/>
        </p:nvSpPr>
        <p:spPr>
          <a:xfrm>
            <a:off x="4793040" y="1284840"/>
            <a:ext cx="39996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Health Checks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Automation with Pipelines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Web Hooks to build and deploy automatically from code changes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2" name="Google Shape;2362;p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80" y="2431080"/>
            <a:ext cx="3708361" cy="24206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2363" name="Google Shape;2363;p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680" y="1429200"/>
            <a:ext cx="4617359" cy="24206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2364" name="Google Shape;2364;p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675" y="4187900"/>
            <a:ext cx="512976" cy="51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249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MLB Parks Backend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249"/>
          <p:cNvSpPr txBox="1"/>
          <p:nvPr/>
        </p:nvSpPr>
        <p:spPr>
          <a:xfrm>
            <a:off x="348840" y="1422720"/>
            <a:ext cx="39996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 create and deploy Container Image to OpenShift with S2I Binary Builds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Java EE backend to show Major League Baseball Stadiums in North America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Text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Build artifacts (.war) locally with your IDE or workstation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1" name="Google Shape;2371;p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8525" y="646025"/>
            <a:ext cx="3234225" cy="3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2" name="Google Shape;2372;p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326" y="3833597"/>
            <a:ext cx="335449" cy="604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73" name="Google Shape;2373;p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525" y="3056275"/>
            <a:ext cx="829148" cy="2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50"/>
          <p:cNvSpPr txBox="1"/>
          <p:nvPr/>
        </p:nvSpPr>
        <p:spPr>
          <a:xfrm>
            <a:off x="826560" y="2090160"/>
            <a:ext cx="74904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Hands On </a:t>
            </a:r>
            <a:r>
              <a:rPr b="1" lang="en-US" sz="48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Now</a:t>
            </a:r>
            <a:r>
              <a:rPr b="0" lang="en-US" sz="48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!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9" name="Google Shape;2379;p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51"/>
          <p:cNvSpPr txBox="1"/>
          <p:nvPr>
            <p:ph type="title"/>
          </p:nvPr>
        </p:nvSpPr>
        <p:spPr>
          <a:xfrm>
            <a:off x="1036100" y="533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Red Hat Display"/>
                <a:ea typeface="Red Hat Display"/>
                <a:cs typeface="Red Hat Display"/>
                <a:sym typeface="Red Hat Display"/>
              </a:rPr>
              <a:t>Get your </a:t>
            </a:r>
            <a:r>
              <a:rPr b="1" lang="en-US" sz="2900">
                <a:latin typeface="Red Hat Display"/>
                <a:ea typeface="Red Hat Display"/>
                <a:cs typeface="Red Hat Display"/>
                <a:sym typeface="Red Hat Display"/>
              </a:rPr>
              <a:t>Lab</a:t>
            </a:r>
            <a:r>
              <a:rPr lang="en-US" sz="29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b="1" lang="en-US" sz="2900">
                <a:latin typeface="Red Hat Display"/>
                <a:ea typeface="Red Hat Display"/>
                <a:cs typeface="Red Hat Display"/>
                <a:sym typeface="Red Hat Display"/>
              </a:rPr>
              <a:t>Guide</a:t>
            </a:r>
            <a:r>
              <a:rPr lang="en-US" sz="2900">
                <a:latin typeface="Red Hat Display"/>
                <a:ea typeface="Red Hat Display"/>
                <a:cs typeface="Red Hat Display"/>
                <a:sym typeface="Red Hat Display"/>
              </a:rPr>
              <a:t> Link</a:t>
            </a:r>
            <a:endParaRPr sz="29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85" name="Google Shape;2385;p251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251"/>
          <p:cNvSpPr txBox="1"/>
          <p:nvPr/>
        </p:nvSpPr>
        <p:spPr>
          <a:xfrm>
            <a:off x="1165650" y="1164038"/>
            <a:ext cx="77271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/>
              </a:rPr>
              <a:t>https://developers.redhat.com/developer-sandbox</a:t>
            </a:r>
            <a:endParaRPr b="1" sz="28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4"/>
              </a:rPr>
              <a:t>https://bit.ly/codemotion-openshift</a:t>
            </a:r>
            <a:endParaRPr b="1" sz="28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5"/>
              </a:rPr>
              <a:t>https://redhat-scholars.github.io/openshift-starter-guides/rhs-openshift-starter-guides/4.8/index.html</a:t>
            </a:r>
            <a:endParaRPr b="1" sz="3000">
              <a:solidFill>
                <a:srgbClr val="C8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C8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87" name="Google Shape;2387;p251"/>
          <p:cNvSpPr txBox="1"/>
          <p:nvPr/>
        </p:nvSpPr>
        <p:spPr>
          <a:xfrm>
            <a:off x="4425225" y="1626425"/>
            <a:ext cx="4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252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252"/>
          <p:cNvSpPr txBox="1"/>
          <p:nvPr>
            <p:ph idx="1" type="subTitle"/>
          </p:nvPr>
        </p:nvSpPr>
        <p:spPr>
          <a:xfrm>
            <a:off x="335831" y="41581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252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252"/>
          <p:cNvSpPr txBox="1"/>
          <p:nvPr/>
        </p:nvSpPr>
        <p:spPr>
          <a:xfrm>
            <a:off x="993150" y="2163100"/>
            <a:ext cx="715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 u="sng">
                <a:solidFill>
                  <a:schemeClr val="hlink"/>
                </a:solidFill>
                <a:hlinkClick r:id="rId3"/>
              </a:rPr>
              <a:t>https://github.com/redhat-scholars/openshift-starter-guides</a:t>
            </a:r>
            <a:endParaRPr b="1" sz="19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253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To get your </a:t>
            </a:r>
            <a:r>
              <a:rPr b="1" lang="en-US" sz="3000">
                <a:latin typeface="Red Hat Display"/>
                <a:ea typeface="Red Hat Display"/>
                <a:cs typeface="Red Hat Display"/>
                <a:sym typeface="Red Hat Display"/>
              </a:rPr>
              <a:t>OpenShift Cluster -</a:t>
            </a:r>
            <a:endParaRPr b="1" sz="3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Red Hat Display"/>
                <a:ea typeface="Red Hat Display"/>
                <a:cs typeface="Red Hat Display"/>
                <a:sym typeface="Red Hat Display"/>
              </a:rPr>
              <a:t>	Cluster Portal</a:t>
            </a:r>
            <a:endParaRPr b="1" sz="3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The cluster portal URL will be in the chat or Slack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Use your email address you used to register for this event as your personal id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2" name="Google Shape;240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25" y="2238300"/>
            <a:ext cx="7760501" cy="239880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85725">
              <a:srgbClr val="000000">
                <a:alpha val="50000"/>
              </a:srgbClr>
            </a:outerShdw>
          </a:effectLst>
        </p:spPr>
      </p:pic>
      <p:cxnSp>
        <p:nvCxnSpPr>
          <p:cNvPr id="2403" name="Google Shape;2403;p253"/>
          <p:cNvCxnSpPr/>
          <p:nvPr/>
        </p:nvCxnSpPr>
        <p:spPr>
          <a:xfrm flipH="1">
            <a:off x="7064125" y="3455675"/>
            <a:ext cx="727500" cy="52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4" name="Google Shape;2404;p253"/>
          <p:cNvCxnSpPr/>
          <p:nvPr/>
        </p:nvCxnSpPr>
        <p:spPr>
          <a:xfrm rot="10800000">
            <a:off x="1178200" y="4229400"/>
            <a:ext cx="807900" cy="40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5" name="Google Shape;2405;p253"/>
          <p:cNvSpPr txBox="1"/>
          <p:nvPr/>
        </p:nvSpPr>
        <p:spPr>
          <a:xfrm>
            <a:off x="6793825" y="2990075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Your lab guide is here</a:t>
            </a:r>
            <a:endParaRPr>
              <a:solidFill>
                <a:srgbClr val="FF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06" name="Google Shape;2406;p253"/>
          <p:cNvSpPr txBox="1"/>
          <p:nvPr/>
        </p:nvSpPr>
        <p:spPr>
          <a:xfrm>
            <a:off x="2108275" y="4393800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Your IBM Cloud portal link</a:t>
            </a:r>
            <a:endParaRPr>
              <a:solidFill>
                <a:srgbClr val="FF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254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To get your </a:t>
            </a:r>
            <a:r>
              <a:rPr b="1" lang="en-US" sz="3000">
                <a:latin typeface="Red Hat Display"/>
                <a:ea typeface="Red Hat Display"/>
                <a:cs typeface="Red Hat Display"/>
                <a:sym typeface="Red Hat Display"/>
              </a:rPr>
              <a:t>OpenShift Cluster</a:t>
            </a: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 -</a:t>
            </a:r>
            <a:endParaRPr sz="3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Login to IBM Cloud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2" name="Google Shape;2412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525" y="1144185"/>
            <a:ext cx="3482515" cy="37475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  <p:sp>
        <p:nvSpPr>
          <p:cNvPr id="2413" name="Google Shape;2413;p254"/>
          <p:cNvSpPr txBox="1"/>
          <p:nvPr/>
        </p:nvSpPr>
        <p:spPr>
          <a:xfrm>
            <a:off x="307225" y="1704050"/>
            <a:ext cx="454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Use username and password you received in your lab guide or displayed in the portal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Click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Sign In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255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To get your </a:t>
            </a:r>
            <a:r>
              <a:rPr b="1" lang="en-US" sz="3000">
                <a:latin typeface="Red Hat Display"/>
                <a:ea typeface="Red Hat Display"/>
                <a:cs typeface="Red Hat Display"/>
                <a:sym typeface="Red Hat Display"/>
              </a:rPr>
              <a:t>OpenShift Cluster</a:t>
            </a: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 -</a:t>
            </a:r>
            <a:endParaRPr sz="3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IBM Cloud Portal</a:t>
            </a:r>
            <a:endParaRPr sz="3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255"/>
          <p:cNvSpPr txBox="1"/>
          <p:nvPr/>
        </p:nvSpPr>
        <p:spPr>
          <a:xfrm>
            <a:off x="5429575" y="1304925"/>
            <a:ext cx="3681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From right side, click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OpenShift web console 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button to access your cluster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 will be automatically logged in inside your OpenShift cluster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420" name="Google Shape;2420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4560"/>
            <a:ext cx="5124774" cy="26012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cxnSp>
        <p:nvCxnSpPr>
          <p:cNvPr id="2421" name="Google Shape;2421;p255"/>
          <p:cNvCxnSpPr/>
          <p:nvPr/>
        </p:nvCxnSpPr>
        <p:spPr>
          <a:xfrm flipH="1">
            <a:off x="4481475" y="1818775"/>
            <a:ext cx="1018500" cy="1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93"/>
          <p:cNvSpPr txBox="1"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193"/>
          <p:cNvSpPr txBox="1"/>
          <p:nvPr/>
        </p:nvSpPr>
        <p:spPr>
          <a:xfrm>
            <a:off x="3060950" y="1215750"/>
            <a:ext cx="41460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Workshop</a:t>
            </a:r>
            <a:r>
              <a:rPr b="1" lang="en-US" sz="18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(1 hour)</a:t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b="0" lang="en-US" sz="18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Why Kubernetes?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b="0" lang="en-US" sz="1800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Explore Lab Modules</a:t>
            </a:r>
            <a:endParaRPr b="0" i="0" sz="1800" u="none" cap="none" strike="noStrike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ed Hat Text"/>
              <a:buChar char="•"/>
            </a:pPr>
            <a:r>
              <a:rPr b="1" i="1" lang="en-US" sz="1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Work on Lab</a:t>
            </a:r>
            <a:endParaRPr b="1"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93"/>
          <p:cNvSpPr/>
          <p:nvPr/>
        </p:nvSpPr>
        <p:spPr>
          <a:xfrm>
            <a:off x="483120" y="792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Agenda -</a:t>
            </a:r>
            <a:r>
              <a:rPr b="1" lang="en-US" sz="28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b="1" lang="en-US" sz="2500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OpenShift Hands-on Workshop</a:t>
            </a:r>
            <a:endParaRPr b="1" sz="31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256"/>
          <p:cNvSpPr txBox="1"/>
          <p:nvPr/>
        </p:nvSpPr>
        <p:spPr>
          <a:xfrm>
            <a:off x="5424275" y="1267850"/>
            <a:ext cx="3681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 are running your OpenShift cluster as 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Administrator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An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Overview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of the cluster with metrics and status is the entry point of your OpenShift experience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Start following the tutorial for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Getting Started with OpenShift 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in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YOUR lab guide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C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427" name="Google Shape;2427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00" y="1381135"/>
            <a:ext cx="5124774" cy="32837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2428" name="Google Shape;2428;p256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To get your </a:t>
            </a:r>
            <a:r>
              <a:rPr b="1" lang="en-US" sz="3000">
                <a:latin typeface="Red Hat Display"/>
                <a:ea typeface="Red Hat Display"/>
                <a:cs typeface="Red Hat Display"/>
                <a:sym typeface="Red Hat Display"/>
              </a:rPr>
              <a:t>OpenShift Cluster</a:t>
            </a: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 -</a:t>
            </a:r>
            <a:endParaRPr sz="3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OpenShift Web Console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257"/>
          <p:cNvSpPr txBox="1"/>
          <p:nvPr/>
        </p:nvSpPr>
        <p:spPr>
          <a:xfrm>
            <a:off x="5241450" y="1267850"/>
            <a:ext cx="386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Your lab guide is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personalised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Gives instructions on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getting started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And task based exercises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It is designed for the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IBM Cloud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cluster we provide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But can be used with other OpenShift installation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Today, please follow any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ROKS 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options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- 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this basically means IBM Cloud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C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34" name="Google Shape;2434;p257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To get your </a:t>
            </a:r>
            <a:r>
              <a:rPr b="1" lang="en-US" sz="3000">
                <a:latin typeface="Red Hat Display"/>
                <a:ea typeface="Red Hat Display"/>
                <a:cs typeface="Red Hat Display"/>
                <a:sym typeface="Red Hat Display"/>
              </a:rPr>
              <a:t>OpenShift Cluster</a:t>
            </a: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 -</a:t>
            </a:r>
            <a:endParaRPr sz="3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ed Hat Display"/>
                <a:ea typeface="Red Hat Display"/>
                <a:cs typeface="Red Hat Display"/>
                <a:sym typeface="Red Hat Display"/>
              </a:rPr>
              <a:t>Lab Guide</a:t>
            </a:r>
            <a:endParaRPr b="0" sz="3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5" name="Google Shape;2435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99624"/>
            <a:ext cx="4780976" cy="2468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  <p:sp>
        <p:nvSpPr>
          <p:cNvPr id="2436" name="Google Shape;2436;p257"/>
          <p:cNvSpPr/>
          <p:nvPr/>
        </p:nvSpPr>
        <p:spPr>
          <a:xfrm>
            <a:off x="1857850" y="3425100"/>
            <a:ext cx="830400" cy="487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258"/>
          <p:cNvSpPr txBox="1"/>
          <p:nvPr>
            <p:ph type="title"/>
          </p:nvPr>
        </p:nvSpPr>
        <p:spPr>
          <a:xfrm>
            <a:off x="1036100" y="533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Red Hat Display"/>
                <a:ea typeface="Red Hat Display"/>
                <a:cs typeface="Red Hat Display"/>
                <a:sym typeface="Red Hat Display"/>
              </a:rPr>
              <a:t>Get your </a:t>
            </a:r>
            <a:r>
              <a:rPr b="1" lang="en-US" sz="2900">
                <a:latin typeface="Red Hat Display"/>
                <a:ea typeface="Red Hat Display"/>
                <a:cs typeface="Red Hat Display"/>
                <a:sym typeface="Red Hat Display"/>
              </a:rPr>
              <a:t>Lab</a:t>
            </a:r>
            <a:r>
              <a:rPr lang="en-US" sz="29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b="1" lang="en-US" sz="2900">
                <a:latin typeface="Red Hat Display"/>
                <a:ea typeface="Red Hat Display"/>
                <a:cs typeface="Red Hat Display"/>
                <a:sym typeface="Red Hat Display"/>
              </a:rPr>
              <a:t>Guide</a:t>
            </a:r>
            <a:r>
              <a:rPr lang="en-US" sz="2900">
                <a:latin typeface="Red Hat Display"/>
                <a:ea typeface="Red Hat Display"/>
                <a:cs typeface="Red Hat Display"/>
                <a:sym typeface="Red Hat Display"/>
              </a:rPr>
              <a:t> Link</a:t>
            </a:r>
            <a:endParaRPr sz="29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42" name="Google Shape;2442;p258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258"/>
          <p:cNvSpPr txBox="1"/>
          <p:nvPr/>
        </p:nvSpPr>
        <p:spPr>
          <a:xfrm>
            <a:off x="1165650" y="1164038"/>
            <a:ext cx="772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rgbClr val="C80000"/>
                </a:solid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https://bit.ly/openshift-lab-orange</a:t>
            </a:r>
            <a:endParaRPr b="1" sz="3000">
              <a:solidFill>
                <a:srgbClr val="C8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444" name="Google Shape;2444;p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946" y="2209515"/>
            <a:ext cx="4817152" cy="22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5" name="Google Shape;2445;p258"/>
          <p:cNvSpPr txBox="1"/>
          <p:nvPr/>
        </p:nvSpPr>
        <p:spPr>
          <a:xfrm>
            <a:off x="93800" y="1777488"/>
            <a:ext cx="734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</a:pP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Look for your </a:t>
            </a:r>
            <a:r>
              <a:rPr b="1" lang="en-US" sz="1600">
                <a:latin typeface="Red Hat Text"/>
                <a:ea typeface="Red Hat Text"/>
                <a:cs typeface="Red Hat Text"/>
                <a:sym typeface="Red Hat Text"/>
              </a:rPr>
              <a:t>GitHub</a:t>
            </a: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 user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ed Hat Text"/>
              <a:buChar char="●"/>
            </a:pP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Click on your </a:t>
            </a:r>
            <a:r>
              <a:rPr b="1" lang="en-US" sz="1600">
                <a:latin typeface="Red Hat Text"/>
                <a:ea typeface="Red Hat Text"/>
                <a:cs typeface="Red Hat Text"/>
                <a:sym typeface="Red Hat Text"/>
              </a:rPr>
              <a:t>Lab</a:t>
            </a: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b="1" lang="en-US" sz="1600">
                <a:latin typeface="Red Hat Text"/>
                <a:ea typeface="Red Hat Text"/>
                <a:cs typeface="Red Hat Text"/>
                <a:sym typeface="Red Hat Text"/>
              </a:rPr>
              <a:t>Guide</a:t>
            </a: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 link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259"/>
          <p:cNvSpPr txBox="1"/>
          <p:nvPr>
            <p:ph type="title"/>
          </p:nvPr>
        </p:nvSpPr>
        <p:spPr>
          <a:xfrm>
            <a:off x="1314450" y="490875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Login to your </a:t>
            </a:r>
            <a:r>
              <a:rPr b="1" lang="en-US" sz="2600">
                <a:latin typeface="Red Hat Display"/>
                <a:ea typeface="Red Hat Display"/>
                <a:cs typeface="Red Hat Display"/>
                <a:sym typeface="Red Hat Display"/>
              </a:rPr>
              <a:t>ROSA </a:t>
            </a: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cluster</a:t>
            </a:r>
            <a:endParaRPr sz="2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51" name="Google Shape;2451;p259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2" name="Google Shape;2452;p259"/>
          <p:cNvPicPr preferRelativeResize="0"/>
          <p:nvPr/>
        </p:nvPicPr>
        <p:blipFill rotWithShape="1">
          <a:blip r:embed="rId3">
            <a:alphaModFix/>
          </a:blip>
          <a:srcRect b="0" l="14610" r="0" t="0"/>
          <a:stretch/>
        </p:blipFill>
        <p:spPr>
          <a:xfrm>
            <a:off x="3050225" y="1259575"/>
            <a:ext cx="5920998" cy="33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259"/>
          <p:cNvSpPr txBox="1"/>
          <p:nvPr/>
        </p:nvSpPr>
        <p:spPr>
          <a:xfrm>
            <a:off x="478450" y="2127650"/>
            <a:ext cx="492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ed Hat Text"/>
                <a:ea typeface="Red Hat Text"/>
                <a:cs typeface="Red Hat Text"/>
                <a:sym typeface="Red Hat Text"/>
              </a:rPr>
              <a:t>Click to </a:t>
            </a:r>
            <a:r>
              <a:rPr b="1" lang="en-US">
                <a:latin typeface="Red Hat Text"/>
                <a:ea typeface="Red Hat Text"/>
                <a:cs typeface="Red Hat Text"/>
                <a:sym typeface="Red Hat Text"/>
              </a:rPr>
              <a:t>GitHub- Orange</a:t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260"/>
          <p:cNvSpPr txBox="1"/>
          <p:nvPr>
            <p:ph type="title"/>
          </p:nvPr>
        </p:nvSpPr>
        <p:spPr>
          <a:xfrm>
            <a:off x="1314450" y="470275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Login to your </a:t>
            </a:r>
            <a:r>
              <a:rPr b="1" lang="en-US" sz="2600">
                <a:latin typeface="Red Hat Display"/>
                <a:ea typeface="Red Hat Display"/>
                <a:cs typeface="Red Hat Display"/>
                <a:sym typeface="Red Hat Display"/>
              </a:rPr>
              <a:t>ROSA</a:t>
            </a: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 cluster</a:t>
            </a:r>
            <a:endParaRPr sz="2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59" name="Google Shape;2459;p260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260"/>
          <p:cNvSpPr txBox="1"/>
          <p:nvPr/>
        </p:nvSpPr>
        <p:spPr>
          <a:xfrm>
            <a:off x="435750" y="1640450"/>
            <a:ext cx="492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Login to the cluster with your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Red Hat Text"/>
                <a:ea typeface="Red Hat Text"/>
                <a:cs typeface="Red Hat Text"/>
                <a:sym typeface="Red Hat Text"/>
              </a:rPr>
              <a:t>GitHub</a:t>
            </a:r>
            <a:r>
              <a:rPr lang="en-US" sz="1600">
                <a:latin typeface="Red Hat Text"/>
                <a:ea typeface="Red Hat Text"/>
                <a:cs typeface="Red Hat Text"/>
                <a:sym typeface="Red Hat Text"/>
              </a:rPr>
              <a:t> user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461" name="Google Shape;2461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225" y="1007300"/>
            <a:ext cx="2725525" cy="365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261"/>
          <p:cNvSpPr txBox="1"/>
          <p:nvPr>
            <p:ph type="title"/>
          </p:nvPr>
        </p:nvSpPr>
        <p:spPr>
          <a:xfrm>
            <a:off x="818900" y="359200"/>
            <a:ext cx="8024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Access your </a:t>
            </a:r>
            <a:r>
              <a:rPr b="1" lang="en-US" sz="2600">
                <a:latin typeface="Red Hat Display"/>
                <a:ea typeface="Red Hat Display"/>
                <a:cs typeface="Red Hat Display"/>
                <a:sym typeface="Red Hat Display"/>
              </a:rPr>
              <a:t>Project</a:t>
            </a: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 workshop-&lt;github_username&gt;</a:t>
            </a:r>
            <a:endParaRPr sz="2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67" name="Google Shape;2467;p261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8" name="Google Shape;2468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50" y="1435500"/>
            <a:ext cx="6734100" cy="330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262"/>
          <p:cNvSpPr txBox="1"/>
          <p:nvPr>
            <p:ph type="title"/>
          </p:nvPr>
        </p:nvSpPr>
        <p:spPr>
          <a:xfrm>
            <a:off x="905675" y="307950"/>
            <a:ext cx="78009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Access </a:t>
            </a:r>
            <a:r>
              <a:rPr b="1" lang="en-US" sz="2600">
                <a:latin typeface="Red Hat Display"/>
                <a:ea typeface="Red Hat Display"/>
                <a:cs typeface="Red Hat Display"/>
                <a:sym typeface="Red Hat Display"/>
              </a:rPr>
              <a:t>Developer Console</a:t>
            </a: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 and open Web Terminal</a:t>
            </a:r>
            <a:endParaRPr sz="2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74" name="Google Shape;2474;p262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5" name="Google Shape;2475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438" y="1209400"/>
            <a:ext cx="6964777" cy="341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262"/>
          <p:cNvSpPr/>
          <p:nvPr/>
        </p:nvSpPr>
        <p:spPr>
          <a:xfrm>
            <a:off x="7005200" y="1209400"/>
            <a:ext cx="362100" cy="345300"/>
          </a:xfrm>
          <a:prstGeom prst="ellipse">
            <a:avLst/>
          </a:prstGeom>
          <a:noFill/>
          <a:ln cap="flat" cmpd="sng" w="38100">
            <a:solidFill>
              <a:srgbClr val="C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263"/>
          <p:cNvSpPr txBox="1"/>
          <p:nvPr/>
        </p:nvSpPr>
        <p:spPr>
          <a:xfrm>
            <a:off x="5424275" y="1267850"/>
            <a:ext cx="3681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 are running your OpenShift cluster as normal 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user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An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Overview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of your projects with metrics and status is the entry point of your OpenShift experience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Start following the tutorial for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Getting Started with OpenShift 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in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YOUR lab guide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C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82" name="Google Shape;2482;p263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To get your </a:t>
            </a:r>
            <a:r>
              <a:rPr b="1" lang="en-US" sz="2600">
                <a:latin typeface="Red Hat Display"/>
                <a:ea typeface="Red Hat Display"/>
                <a:cs typeface="Red Hat Display"/>
                <a:sym typeface="Red Hat Display"/>
              </a:rPr>
              <a:t>OpenShift Cluster</a:t>
            </a: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 - OpenShift Web Console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3" name="Google Shape;248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50" y="1354362"/>
            <a:ext cx="5258527" cy="282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64"/>
          <p:cNvSpPr txBox="1"/>
          <p:nvPr/>
        </p:nvSpPr>
        <p:spPr>
          <a:xfrm>
            <a:off x="5356600" y="1091150"/>
            <a:ext cx="386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Your lab guide is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personalised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Gives instructions on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getting started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And task based exercises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It is designed for the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ROSA 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cluster we provide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But can be used with other OpenShift installation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1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</a:pP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Today, please follow any </a:t>
            </a:r>
            <a:r>
              <a:rPr b="1"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ROSA </a:t>
            </a:r>
            <a:r>
              <a:rPr lang="en-US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options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C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89" name="Google Shape;2489;p264"/>
          <p:cNvSpPr/>
          <p:nvPr/>
        </p:nvSpPr>
        <p:spPr>
          <a:xfrm>
            <a:off x="264960" y="354960"/>
            <a:ext cx="8247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To get your </a:t>
            </a:r>
            <a:r>
              <a:rPr b="1" lang="en-US" sz="2600">
                <a:latin typeface="Red Hat Display"/>
                <a:ea typeface="Red Hat Display"/>
                <a:cs typeface="Red Hat Display"/>
                <a:sym typeface="Red Hat Display"/>
              </a:rPr>
              <a:t>OpenShift Cluster</a:t>
            </a:r>
            <a:r>
              <a:rPr lang="en-US" sz="2600">
                <a:latin typeface="Red Hat Display"/>
                <a:ea typeface="Red Hat Display"/>
                <a:cs typeface="Red Hat Display"/>
                <a:sym typeface="Red Hat Display"/>
              </a:rPr>
              <a:t> - Lab Guide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0" name="Google Shape;2490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3543"/>
            <a:ext cx="5292002" cy="3493822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264"/>
          <p:cNvSpPr/>
          <p:nvPr/>
        </p:nvSpPr>
        <p:spPr>
          <a:xfrm>
            <a:off x="2033700" y="2220400"/>
            <a:ext cx="657600" cy="317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265"/>
          <p:cNvSpPr txBox="1"/>
          <p:nvPr/>
        </p:nvSpPr>
        <p:spPr>
          <a:xfrm>
            <a:off x="506100" y="183750"/>
            <a:ext cx="7738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Developer Sandbox!</a:t>
            </a:r>
            <a:endParaRPr b="1" sz="3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98" name="Google Shape;2498;p265"/>
          <p:cNvSpPr txBox="1"/>
          <p:nvPr/>
        </p:nvSpPr>
        <p:spPr>
          <a:xfrm>
            <a:off x="246825" y="1398550"/>
            <a:ext cx="32757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Get </a:t>
            </a:r>
            <a:r>
              <a:rPr b="1"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free access </a:t>
            </a: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for </a:t>
            </a:r>
            <a:r>
              <a:rPr b="1"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30 days</a:t>
            </a: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to a self-service, cloud-hosted experience with Developer Sandbox for Red Hat OpenShift.</a:t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NOTE</a:t>
            </a: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: This service is in Beta version and has limited resources per user (e.g. fixed number of projects, you can’t install Operators, limited memory)</a:t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https://developers.redhat.com/developer-sandbox</a:t>
            </a:r>
            <a:endParaRPr b="1" sz="1200"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99" name="Google Shape;2499;p265"/>
          <p:cNvSpPr txBox="1"/>
          <p:nvPr/>
        </p:nvSpPr>
        <p:spPr>
          <a:xfrm>
            <a:off x="4386800" y="1398550"/>
            <a:ext cx="4459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500" name="Google Shape;2500;p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925" y="1438575"/>
            <a:ext cx="5050673" cy="273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94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70" name="Google Shape;1070;p194"/>
          <p:cNvSpPr txBox="1"/>
          <p:nvPr/>
        </p:nvSpPr>
        <p:spPr>
          <a:xfrm>
            <a:off x="4234588" y="323271"/>
            <a:ext cx="3128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@ammbra1508 </a:t>
            </a:r>
            <a:endParaRPr b="0" i="0" sz="30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71" name="Google Shape;1071;p194"/>
          <p:cNvSpPr txBox="1"/>
          <p:nvPr/>
        </p:nvSpPr>
        <p:spPr>
          <a:xfrm>
            <a:off x="3114875" y="1331175"/>
            <a:ext cx="55938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b="0" i="0" lang="en-US" sz="1400" u="sng" cap="none" strike="noStrike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/>
              </a:rPr>
              <a:t>amihalce@redhat.com</a:t>
            </a:r>
            <a:endParaRPr b="0" i="0" sz="14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Currently Developer Advocate at RedHat</a:t>
            </a:r>
            <a:endParaRPr b="0" i="0" sz="14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Java Champion and Certified Architect</a:t>
            </a:r>
            <a:endParaRPr b="0" i="0" sz="14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Co-founder of Bucharest Software Craftmanship Community</a:t>
            </a:r>
            <a:endParaRPr b="0" i="0" sz="14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Char char="●"/>
            </a:pPr>
            <a:r>
              <a:rPr b="0" i="0" lang="en-US" sz="14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Featured speaker at technology events around the globe</a:t>
            </a:r>
            <a:endParaRPr b="0" i="0" sz="1400" u="none" cap="none" strike="noStrike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Loving to solve challenging technical scenarios that involve Java-based frameworks and multiple cloud providers</a:t>
            </a:r>
            <a:endParaRPr b="0" i="0" sz="14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072" name="Google Shape;1072;p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9713" y="329259"/>
            <a:ext cx="701075" cy="7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250" y="1082325"/>
            <a:ext cx="2152374" cy="322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9453" y="3027775"/>
            <a:ext cx="1371402" cy="12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94"/>
          <p:cNvSpPr txBox="1"/>
          <p:nvPr/>
        </p:nvSpPr>
        <p:spPr>
          <a:xfrm>
            <a:off x="821975" y="180540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Ana Mihalceanu</a:t>
            </a:r>
            <a:endParaRPr b="0" i="0" sz="30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266"/>
          <p:cNvSpPr txBox="1"/>
          <p:nvPr/>
        </p:nvSpPr>
        <p:spPr>
          <a:xfrm>
            <a:off x="423775" y="333700"/>
            <a:ext cx="6616200" cy="19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CLI or not CLI -</a:t>
            </a:r>
            <a:endParaRPr sz="24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that is the question?</a:t>
            </a:r>
            <a:endParaRPr sz="22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507" name="Google Shape;2507;p266"/>
          <p:cNvSpPr txBox="1"/>
          <p:nvPr/>
        </p:nvSpPr>
        <p:spPr>
          <a:xfrm>
            <a:off x="2112300" y="4117600"/>
            <a:ext cx="5636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https://www.menti.com/wxio5dugfr</a:t>
            </a:r>
            <a:endParaRPr sz="29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508" name="Google Shape;2508;p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799" y="674423"/>
            <a:ext cx="4049199" cy="3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266"/>
          <p:cNvSpPr txBox="1"/>
          <p:nvPr/>
        </p:nvSpPr>
        <p:spPr>
          <a:xfrm>
            <a:off x="6248725" y="3871300"/>
            <a:ext cx="1560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William Shakespeare - To be or not to be</a:t>
            </a:r>
            <a:endParaRPr sz="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510" name="Google Shape;2510;p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600" y="1342150"/>
            <a:ext cx="996800" cy="6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2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125" y="1671350"/>
            <a:ext cx="2174550" cy="21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267"/>
          <p:cNvSpPr txBox="1"/>
          <p:nvPr/>
        </p:nvSpPr>
        <p:spPr>
          <a:xfrm>
            <a:off x="826560" y="2173080"/>
            <a:ext cx="74904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399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Service Mesh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7" name="Google Shape;2517;p2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2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2325" y="3001275"/>
            <a:ext cx="3303442" cy="18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268"/>
          <p:cNvSpPr/>
          <p:nvPr/>
        </p:nvSpPr>
        <p:spPr>
          <a:xfrm>
            <a:off x="1789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268"/>
          <p:cNvSpPr/>
          <p:nvPr/>
        </p:nvSpPr>
        <p:spPr>
          <a:xfrm>
            <a:off x="23225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268"/>
          <p:cNvSpPr/>
          <p:nvPr/>
        </p:nvSpPr>
        <p:spPr>
          <a:xfrm>
            <a:off x="2779725" y="2287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268"/>
          <p:cNvSpPr/>
          <p:nvPr/>
        </p:nvSpPr>
        <p:spPr>
          <a:xfrm>
            <a:off x="30083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268"/>
          <p:cNvSpPr/>
          <p:nvPr/>
        </p:nvSpPr>
        <p:spPr>
          <a:xfrm>
            <a:off x="2322525" y="3734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268"/>
          <p:cNvSpPr/>
          <p:nvPr/>
        </p:nvSpPr>
        <p:spPr>
          <a:xfrm>
            <a:off x="3846525" y="1982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268"/>
          <p:cNvSpPr/>
          <p:nvPr/>
        </p:nvSpPr>
        <p:spPr>
          <a:xfrm>
            <a:off x="3922725" y="2744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268"/>
          <p:cNvSpPr/>
          <p:nvPr/>
        </p:nvSpPr>
        <p:spPr>
          <a:xfrm>
            <a:off x="4456125" y="3963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268"/>
          <p:cNvSpPr/>
          <p:nvPr/>
        </p:nvSpPr>
        <p:spPr>
          <a:xfrm>
            <a:off x="46847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268"/>
          <p:cNvSpPr/>
          <p:nvPr/>
        </p:nvSpPr>
        <p:spPr>
          <a:xfrm>
            <a:off x="4837125" y="2439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268"/>
          <p:cNvSpPr/>
          <p:nvPr/>
        </p:nvSpPr>
        <p:spPr>
          <a:xfrm>
            <a:off x="49133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268"/>
          <p:cNvSpPr/>
          <p:nvPr/>
        </p:nvSpPr>
        <p:spPr>
          <a:xfrm>
            <a:off x="4379925" y="991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268"/>
          <p:cNvSpPr/>
          <p:nvPr/>
        </p:nvSpPr>
        <p:spPr>
          <a:xfrm>
            <a:off x="5827725" y="2058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268"/>
          <p:cNvSpPr/>
          <p:nvPr/>
        </p:nvSpPr>
        <p:spPr>
          <a:xfrm>
            <a:off x="5675325" y="3049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268"/>
          <p:cNvSpPr/>
          <p:nvPr/>
        </p:nvSpPr>
        <p:spPr>
          <a:xfrm>
            <a:off x="6742125" y="2363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268"/>
          <p:cNvSpPr/>
          <p:nvPr/>
        </p:nvSpPr>
        <p:spPr>
          <a:xfrm>
            <a:off x="67421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268"/>
          <p:cNvSpPr/>
          <p:nvPr/>
        </p:nvSpPr>
        <p:spPr>
          <a:xfrm>
            <a:off x="6513525" y="3125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268"/>
          <p:cNvSpPr/>
          <p:nvPr/>
        </p:nvSpPr>
        <p:spPr>
          <a:xfrm>
            <a:off x="6818325" y="3811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268"/>
          <p:cNvSpPr/>
          <p:nvPr/>
        </p:nvSpPr>
        <p:spPr>
          <a:xfrm>
            <a:off x="6513525" y="839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268"/>
          <p:cNvSpPr/>
          <p:nvPr/>
        </p:nvSpPr>
        <p:spPr>
          <a:xfrm>
            <a:off x="6437325" y="4420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3" name="Google Shape;2543;p268"/>
          <p:cNvCxnSpPr>
            <a:endCxn id="2523" idx="6"/>
          </p:cNvCxnSpPr>
          <p:nvPr/>
        </p:nvCxnSpPr>
        <p:spPr>
          <a:xfrm>
            <a:off x="1406625" y="2811125"/>
            <a:ext cx="38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4" name="Google Shape;2544;p268"/>
          <p:cNvCxnSpPr>
            <a:stCxn id="2523" idx="9"/>
            <a:endCxn id="2524" idx="5"/>
          </p:cNvCxnSpPr>
          <p:nvPr/>
        </p:nvCxnSpPr>
        <p:spPr>
          <a:xfrm flipH="1" rot="10800000">
            <a:off x="2109769" y="1879925"/>
            <a:ext cx="259500" cy="711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5" name="Google Shape;2545;p268"/>
          <p:cNvCxnSpPr>
            <a:stCxn id="2523" idx="1"/>
            <a:endCxn id="2525" idx="6"/>
          </p:cNvCxnSpPr>
          <p:nvPr/>
        </p:nvCxnSpPr>
        <p:spPr>
          <a:xfrm flipH="1" rot="10800000">
            <a:off x="2279025" y="2506325"/>
            <a:ext cx="50070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6" name="Google Shape;2546;p268"/>
          <p:cNvCxnSpPr>
            <a:stCxn id="2523" idx="2"/>
            <a:endCxn id="2526" idx="6"/>
          </p:cNvCxnSpPr>
          <p:nvPr/>
        </p:nvCxnSpPr>
        <p:spPr>
          <a:xfrm>
            <a:off x="2232244" y="2946660"/>
            <a:ext cx="776100" cy="47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7" name="Google Shape;2547;p268"/>
          <p:cNvCxnSpPr>
            <a:stCxn id="2523" idx="3"/>
            <a:endCxn id="2527" idx="7"/>
          </p:cNvCxnSpPr>
          <p:nvPr/>
        </p:nvCxnSpPr>
        <p:spPr>
          <a:xfrm>
            <a:off x="2109769" y="3030425"/>
            <a:ext cx="259500" cy="78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8" name="Google Shape;2548;p268"/>
          <p:cNvCxnSpPr>
            <a:stCxn id="2525" idx="1"/>
            <a:endCxn id="2528" idx="5"/>
          </p:cNvCxnSpPr>
          <p:nvPr/>
        </p:nvCxnSpPr>
        <p:spPr>
          <a:xfrm flipH="1" rot="10800000">
            <a:off x="3269625" y="2337125"/>
            <a:ext cx="6237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9" name="Google Shape;2549;p268"/>
          <p:cNvCxnSpPr>
            <a:stCxn id="2524" idx="1"/>
            <a:endCxn id="2534" idx="6"/>
          </p:cNvCxnSpPr>
          <p:nvPr/>
        </p:nvCxnSpPr>
        <p:spPr>
          <a:xfrm flipH="1" rot="10800000">
            <a:off x="2812425" y="1210925"/>
            <a:ext cx="15675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0" name="Google Shape;2550;p268"/>
          <p:cNvCxnSpPr>
            <a:stCxn id="2525" idx="0"/>
            <a:endCxn id="2534" idx="5"/>
          </p:cNvCxnSpPr>
          <p:nvPr/>
        </p:nvCxnSpPr>
        <p:spPr>
          <a:xfrm flipH="1" rot="10800000">
            <a:off x="3222844" y="1346590"/>
            <a:ext cx="1203900" cy="102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1" name="Google Shape;2551;p268"/>
          <p:cNvCxnSpPr>
            <a:stCxn id="2525" idx="2"/>
            <a:endCxn id="2529" idx="6"/>
          </p:cNvCxnSpPr>
          <p:nvPr/>
        </p:nvCxnSpPr>
        <p:spPr>
          <a:xfrm>
            <a:off x="3222844" y="2641860"/>
            <a:ext cx="6999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2" name="Google Shape;2552;p268"/>
          <p:cNvCxnSpPr>
            <a:stCxn id="2526" idx="1"/>
            <a:endCxn id="2529" idx="5"/>
          </p:cNvCxnSpPr>
          <p:nvPr/>
        </p:nvCxnSpPr>
        <p:spPr>
          <a:xfrm flipH="1" rot="10800000">
            <a:off x="3498225" y="3099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3" name="Google Shape;2553;p268"/>
          <p:cNvCxnSpPr>
            <a:stCxn id="2534" idx="2"/>
            <a:endCxn id="2533" idx="7"/>
          </p:cNvCxnSpPr>
          <p:nvPr/>
        </p:nvCxnSpPr>
        <p:spPr>
          <a:xfrm>
            <a:off x="4823044" y="1346460"/>
            <a:ext cx="1371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4" name="Google Shape;2554;p268"/>
          <p:cNvCxnSpPr>
            <a:stCxn id="2528" idx="1"/>
            <a:endCxn id="2533" idx="5"/>
          </p:cNvCxnSpPr>
          <p:nvPr/>
        </p:nvCxnSpPr>
        <p:spPr>
          <a:xfrm flipH="1" rot="10800000">
            <a:off x="4336425" y="1956125"/>
            <a:ext cx="6237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5" name="Google Shape;2555;p268"/>
          <p:cNvCxnSpPr>
            <a:stCxn id="2533" idx="0"/>
            <a:endCxn id="2556" idx="5"/>
          </p:cNvCxnSpPr>
          <p:nvPr/>
        </p:nvCxnSpPr>
        <p:spPr>
          <a:xfrm flipH="1" rot="10800000">
            <a:off x="5356444" y="1498990"/>
            <a:ext cx="2895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6" name="Google Shape;2556;p268"/>
          <p:cNvSpPr/>
          <p:nvPr/>
        </p:nvSpPr>
        <p:spPr>
          <a:xfrm>
            <a:off x="5599125" y="1144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7" name="Google Shape;2557;p268"/>
          <p:cNvCxnSpPr>
            <a:stCxn id="2528" idx="2"/>
            <a:endCxn id="2532" idx="7"/>
          </p:cNvCxnSpPr>
          <p:nvPr/>
        </p:nvCxnSpPr>
        <p:spPr>
          <a:xfrm>
            <a:off x="4289644" y="2337060"/>
            <a:ext cx="5943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8" name="Google Shape;2558;p268"/>
          <p:cNvCxnSpPr>
            <a:stCxn id="2529" idx="1"/>
            <a:endCxn id="2532" idx="5"/>
          </p:cNvCxnSpPr>
          <p:nvPr/>
        </p:nvCxnSpPr>
        <p:spPr>
          <a:xfrm flipH="1" rot="10800000">
            <a:off x="4412625" y="27943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9" name="Google Shape;2559;p268"/>
          <p:cNvCxnSpPr>
            <a:stCxn id="2529" idx="2"/>
            <a:endCxn id="2531" idx="7"/>
          </p:cNvCxnSpPr>
          <p:nvPr/>
        </p:nvCxnSpPr>
        <p:spPr>
          <a:xfrm>
            <a:off x="4365844" y="3099060"/>
            <a:ext cx="3657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0" name="Google Shape;2560;p268"/>
          <p:cNvCxnSpPr>
            <a:stCxn id="2527" idx="1"/>
            <a:endCxn id="2531" idx="6"/>
          </p:cNvCxnSpPr>
          <p:nvPr/>
        </p:nvCxnSpPr>
        <p:spPr>
          <a:xfrm flipH="1" rot="10800000">
            <a:off x="2812425" y="3420725"/>
            <a:ext cx="18723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1" name="Google Shape;2561;p268"/>
          <p:cNvCxnSpPr>
            <a:stCxn id="2526" idx="2"/>
            <a:endCxn id="2530" idx="7"/>
          </p:cNvCxnSpPr>
          <p:nvPr/>
        </p:nvCxnSpPr>
        <p:spPr>
          <a:xfrm>
            <a:off x="3451444" y="3556260"/>
            <a:ext cx="10515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2" name="Google Shape;2562;p268"/>
          <p:cNvCxnSpPr>
            <a:stCxn id="2530" idx="9"/>
            <a:endCxn id="2531" idx="4"/>
          </p:cNvCxnSpPr>
          <p:nvPr/>
        </p:nvCxnSpPr>
        <p:spPr>
          <a:xfrm flipH="1" rot="10800000">
            <a:off x="4776769" y="3640025"/>
            <a:ext cx="77100" cy="32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3" name="Google Shape;2563;p268"/>
          <p:cNvCxnSpPr>
            <a:stCxn id="2532" idx="1"/>
            <a:endCxn id="2535" idx="5"/>
          </p:cNvCxnSpPr>
          <p:nvPr/>
        </p:nvCxnSpPr>
        <p:spPr>
          <a:xfrm flipH="1" rot="10800000">
            <a:off x="5327025" y="2413325"/>
            <a:ext cx="5475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4" name="Google Shape;2564;p268"/>
          <p:cNvCxnSpPr>
            <a:stCxn id="2532" idx="2"/>
            <a:endCxn id="2536" idx="7"/>
          </p:cNvCxnSpPr>
          <p:nvPr/>
        </p:nvCxnSpPr>
        <p:spPr>
          <a:xfrm>
            <a:off x="5280244" y="2794260"/>
            <a:ext cx="4419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5" name="Google Shape;2565;p268"/>
          <p:cNvCxnSpPr>
            <a:stCxn id="2531" idx="1"/>
            <a:endCxn id="2536" idx="5"/>
          </p:cNvCxnSpPr>
          <p:nvPr/>
        </p:nvCxnSpPr>
        <p:spPr>
          <a:xfrm flipH="1" rot="10800000">
            <a:off x="5174625" y="3403925"/>
            <a:ext cx="547500" cy="1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6" name="Google Shape;2566;p268"/>
          <p:cNvCxnSpPr>
            <a:stCxn id="2533" idx="1"/>
            <a:endCxn id="2538" idx="6"/>
          </p:cNvCxnSpPr>
          <p:nvPr/>
        </p:nvCxnSpPr>
        <p:spPr>
          <a:xfrm>
            <a:off x="5403225" y="1820525"/>
            <a:ext cx="133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7" name="Google Shape;2567;p268"/>
          <p:cNvCxnSpPr>
            <a:stCxn id="2556" idx="1"/>
            <a:endCxn id="2541" idx="5"/>
          </p:cNvCxnSpPr>
          <p:nvPr/>
        </p:nvCxnSpPr>
        <p:spPr>
          <a:xfrm flipH="1" rot="10800000">
            <a:off x="6089025" y="11941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8" name="Google Shape;2568;p268"/>
          <p:cNvCxnSpPr>
            <a:stCxn id="2535" idx="2"/>
            <a:endCxn id="2537" idx="6"/>
          </p:cNvCxnSpPr>
          <p:nvPr/>
        </p:nvCxnSpPr>
        <p:spPr>
          <a:xfrm>
            <a:off x="6270844" y="2413260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9" name="Google Shape;2569;p268"/>
          <p:cNvCxnSpPr>
            <a:stCxn id="2536" idx="1"/>
            <a:endCxn id="2539" idx="6"/>
          </p:cNvCxnSpPr>
          <p:nvPr/>
        </p:nvCxnSpPr>
        <p:spPr>
          <a:xfrm>
            <a:off x="6165225" y="3268325"/>
            <a:ext cx="348300" cy="7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0" name="Google Shape;2570;p268"/>
          <p:cNvCxnSpPr>
            <a:stCxn id="2536" idx="2"/>
            <a:endCxn id="2540" idx="7"/>
          </p:cNvCxnSpPr>
          <p:nvPr/>
        </p:nvCxnSpPr>
        <p:spPr>
          <a:xfrm>
            <a:off x="6118444" y="3403860"/>
            <a:ext cx="7467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1" name="Google Shape;2571;p268"/>
          <p:cNvCxnSpPr>
            <a:stCxn id="2531" idx="2"/>
            <a:endCxn id="2542" idx="7"/>
          </p:cNvCxnSpPr>
          <p:nvPr/>
        </p:nvCxnSpPr>
        <p:spPr>
          <a:xfrm>
            <a:off x="5127844" y="3556260"/>
            <a:ext cx="1356300" cy="948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2" name="Google Shape;2572;p268"/>
          <p:cNvCxnSpPr>
            <a:stCxn id="2535" idx="1"/>
            <a:endCxn id="2538" idx="5"/>
          </p:cNvCxnSpPr>
          <p:nvPr/>
        </p:nvCxnSpPr>
        <p:spPr>
          <a:xfrm flipH="1" rot="10800000">
            <a:off x="6317625" y="1956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3" name="Google Shape;2573;p268"/>
          <p:cNvSpPr txBox="1"/>
          <p:nvPr>
            <p:ph idx="4294967295" type="title"/>
          </p:nvPr>
        </p:nvSpPr>
        <p:spPr>
          <a:xfrm>
            <a:off x="857250" y="46038"/>
            <a:ext cx="7886700" cy="9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Network Of Services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269"/>
          <p:cNvSpPr/>
          <p:nvPr/>
        </p:nvSpPr>
        <p:spPr>
          <a:xfrm>
            <a:off x="1789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269"/>
          <p:cNvSpPr/>
          <p:nvPr/>
        </p:nvSpPr>
        <p:spPr>
          <a:xfrm>
            <a:off x="23225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269"/>
          <p:cNvSpPr/>
          <p:nvPr/>
        </p:nvSpPr>
        <p:spPr>
          <a:xfrm>
            <a:off x="2779725" y="2287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269"/>
          <p:cNvSpPr/>
          <p:nvPr/>
        </p:nvSpPr>
        <p:spPr>
          <a:xfrm>
            <a:off x="30083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269"/>
          <p:cNvSpPr/>
          <p:nvPr/>
        </p:nvSpPr>
        <p:spPr>
          <a:xfrm>
            <a:off x="2322525" y="3734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269"/>
          <p:cNvSpPr/>
          <p:nvPr/>
        </p:nvSpPr>
        <p:spPr>
          <a:xfrm>
            <a:off x="3846525" y="1982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269"/>
          <p:cNvSpPr/>
          <p:nvPr/>
        </p:nvSpPr>
        <p:spPr>
          <a:xfrm>
            <a:off x="3922725" y="2744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269"/>
          <p:cNvSpPr/>
          <p:nvPr/>
        </p:nvSpPr>
        <p:spPr>
          <a:xfrm>
            <a:off x="4456125" y="3963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269"/>
          <p:cNvSpPr/>
          <p:nvPr/>
        </p:nvSpPr>
        <p:spPr>
          <a:xfrm>
            <a:off x="46847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269"/>
          <p:cNvSpPr/>
          <p:nvPr/>
        </p:nvSpPr>
        <p:spPr>
          <a:xfrm>
            <a:off x="4837125" y="2439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269"/>
          <p:cNvSpPr/>
          <p:nvPr/>
        </p:nvSpPr>
        <p:spPr>
          <a:xfrm>
            <a:off x="49133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269"/>
          <p:cNvSpPr/>
          <p:nvPr/>
        </p:nvSpPr>
        <p:spPr>
          <a:xfrm>
            <a:off x="4379925" y="991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269"/>
          <p:cNvSpPr/>
          <p:nvPr/>
        </p:nvSpPr>
        <p:spPr>
          <a:xfrm>
            <a:off x="5827725" y="2058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269"/>
          <p:cNvSpPr/>
          <p:nvPr/>
        </p:nvSpPr>
        <p:spPr>
          <a:xfrm>
            <a:off x="5675325" y="3049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269"/>
          <p:cNvSpPr/>
          <p:nvPr/>
        </p:nvSpPr>
        <p:spPr>
          <a:xfrm>
            <a:off x="6742125" y="2363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269"/>
          <p:cNvSpPr/>
          <p:nvPr/>
        </p:nvSpPr>
        <p:spPr>
          <a:xfrm>
            <a:off x="67421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269"/>
          <p:cNvSpPr/>
          <p:nvPr/>
        </p:nvSpPr>
        <p:spPr>
          <a:xfrm>
            <a:off x="6513525" y="3125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269"/>
          <p:cNvSpPr/>
          <p:nvPr/>
        </p:nvSpPr>
        <p:spPr>
          <a:xfrm>
            <a:off x="6818325" y="3811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269"/>
          <p:cNvSpPr/>
          <p:nvPr/>
        </p:nvSpPr>
        <p:spPr>
          <a:xfrm>
            <a:off x="6513525" y="839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269"/>
          <p:cNvSpPr/>
          <p:nvPr/>
        </p:nvSpPr>
        <p:spPr>
          <a:xfrm>
            <a:off x="6437325" y="4420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8" name="Google Shape;2598;p269"/>
          <p:cNvCxnSpPr>
            <a:endCxn id="2578" idx="6"/>
          </p:cNvCxnSpPr>
          <p:nvPr/>
        </p:nvCxnSpPr>
        <p:spPr>
          <a:xfrm>
            <a:off x="1406625" y="2811125"/>
            <a:ext cx="38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9" name="Google Shape;2599;p269"/>
          <p:cNvCxnSpPr>
            <a:stCxn id="2578" idx="9"/>
            <a:endCxn id="2579" idx="5"/>
          </p:cNvCxnSpPr>
          <p:nvPr/>
        </p:nvCxnSpPr>
        <p:spPr>
          <a:xfrm flipH="1" rot="10800000">
            <a:off x="2109769" y="1879925"/>
            <a:ext cx="259500" cy="711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0" name="Google Shape;2600;p269"/>
          <p:cNvCxnSpPr>
            <a:stCxn id="2578" idx="1"/>
            <a:endCxn id="2580" idx="6"/>
          </p:cNvCxnSpPr>
          <p:nvPr/>
        </p:nvCxnSpPr>
        <p:spPr>
          <a:xfrm flipH="1" rot="10800000">
            <a:off x="2279025" y="2506325"/>
            <a:ext cx="50070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1" name="Google Shape;2601;p269"/>
          <p:cNvCxnSpPr>
            <a:stCxn id="2578" idx="2"/>
            <a:endCxn id="2581" idx="6"/>
          </p:cNvCxnSpPr>
          <p:nvPr/>
        </p:nvCxnSpPr>
        <p:spPr>
          <a:xfrm>
            <a:off x="2232244" y="2946660"/>
            <a:ext cx="776100" cy="47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2" name="Google Shape;2602;p269"/>
          <p:cNvCxnSpPr>
            <a:stCxn id="2578" idx="3"/>
            <a:endCxn id="2582" idx="7"/>
          </p:cNvCxnSpPr>
          <p:nvPr/>
        </p:nvCxnSpPr>
        <p:spPr>
          <a:xfrm>
            <a:off x="2109769" y="3030425"/>
            <a:ext cx="259500" cy="78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3" name="Google Shape;2603;p269"/>
          <p:cNvCxnSpPr>
            <a:stCxn id="2580" idx="1"/>
            <a:endCxn id="2583" idx="5"/>
          </p:cNvCxnSpPr>
          <p:nvPr/>
        </p:nvCxnSpPr>
        <p:spPr>
          <a:xfrm flipH="1" rot="10800000">
            <a:off x="3269625" y="2337125"/>
            <a:ext cx="6237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4" name="Google Shape;2604;p269"/>
          <p:cNvCxnSpPr>
            <a:stCxn id="2579" idx="1"/>
            <a:endCxn id="2589" idx="6"/>
          </p:cNvCxnSpPr>
          <p:nvPr/>
        </p:nvCxnSpPr>
        <p:spPr>
          <a:xfrm flipH="1" rot="10800000">
            <a:off x="2812425" y="1210925"/>
            <a:ext cx="15675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5" name="Google Shape;2605;p269"/>
          <p:cNvCxnSpPr>
            <a:stCxn id="2580" idx="0"/>
            <a:endCxn id="2589" idx="5"/>
          </p:cNvCxnSpPr>
          <p:nvPr/>
        </p:nvCxnSpPr>
        <p:spPr>
          <a:xfrm flipH="1" rot="10800000">
            <a:off x="3222844" y="1346590"/>
            <a:ext cx="1203900" cy="102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6" name="Google Shape;2606;p269"/>
          <p:cNvCxnSpPr>
            <a:stCxn id="2580" idx="2"/>
            <a:endCxn id="2584" idx="6"/>
          </p:cNvCxnSpPr>
          <p:nvPr/>
        </p:nvCxnSpPr>
        <p:spPr>
          <a:xfrm>
            <a:off x="3222844" y="2641860"/>
            <a:ext cx="6999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7" name="Google Shape;2607;p269"/>
          <p:cNvCxnSpPr>
            <a:stCxn id="2581" idx="1"/>
            <a:endCxn id="2584" idx="5"/>
          </p:cNvCxnSpPr>
          <p:nvPr/>
        </p:nvCxnSpPr>
        <p:spPr>
          <a:xfrm flipH="1" rot="10800000">
            <a:off x="3498225" y="3099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8" name="Google Shape;2608;p269"/>
          <p:cNvCxnSpPr>
            <a:stCxn id="2589" idx="2"/>
            <a:endCxn id="2588" idx="7"/>
          </p:cNvCxnSpPr>
          <p:nvPr/>
        </p:nvCxnSpPr>
        <p:spPr>
          <a:xfrm>
            <a:off x="4823044" y="1346460"/>
            <a:ext cx="1371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9" name="Google Shape;2609;p269"/>
          <p:cNvCxnSpPr>
            <a:stCxn id="2583" idx="1"/>
            <a:endCxn id="2588" idx="5"/>
          </p:cNvCxnSpPr>
          <p:nvPr/>
        </p:nvCxnSpPr>
        <p:spPr>
          <a:xfrm flipH="1" rot="10800000">
            <a:off x="4336425" y="1956125"/>
            <a:ext cx="6237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0" name="Google Shape;2610;p269"/>
          <p:cNvCxnSpPr>
            <a:stCxn id="2588" idx="0"/>
            <a:endCxn id="2611" idx="5"/>
          </p:cNvCxnSpPr>
          <p:nvPr/>
        </p:nvCxnSpPr>
        <p:spPr>
          <a:xfrm flipH="1" rot="10800000">
            <a:off x="5356444" y="1498990"/>
            <a:ext cx="2895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1" name="Google Shape;2611;p269"/>
          <p:cNvSpPr/>
          <p:nvPr/>
        </p:nvSpPr>
        <p:spPr>
          <a:xfrm>
            <a:off x="5599125" y="1144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2" name="Google Shape;2612;p269"/>
          <p:cNvCxnSpPr>
            <a:stCxn id="2583" idx="2"/>
            <a:endCxn id="2587" idx="7"/>
          </p:cNvCxnSpPr>
          <p:nvPr/>
        </p:nvCxnSpPr>
        <p:spPr>
          <a:xfrm>
            <a:off x="4289644" y="2337060"/>
            <a:ext cx="5943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3" name="Google Shape;2613;p269"/>
          <p:cNvCxnSpPr>
            <a:stCxn id="2584" idx="1"/>
            <a:endCxn id="2587" idx="5"/>
          </p:cNvCxnSpPr>
          <p:nvPr/>
        </p:nvCxnSpPr>
        <p:spPr>
          <a:xfrm flipH="1" rot="10800000">
            <a:off x="4412625" y="27943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4" name="Google Shape;2614;p269"/>
          <p:cNvCxnSpPr>
            <a:stCxn id="2584" idx="2"/>
            <a:endCxn id="2586" idx="7"/>
          </p:cNvCxnSpPr>
          <p:nvPr/>
        </p:nvCxnSpPr>
        <p:spPr>
          <a:xfrm>
            <a:off x="4365844" y="3099060"/>
            <a:ext cx="3657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5" name="Google Shape;2615;p269"/>
          <p:cNvCxnSpPr>
            <a:stCxn id="2582" idx="1"/>
            <a:endCxn id="2586" idx="6"/>
          </p:cNvCxnSpPr>
          <p:nvPr/>
        </p:nvCxnSpPr>
        <p:spPr>
          <a:xfrm flipH="1" rot="10800000">
            <a:off x="2812425" y="3420725"/>
            <a:ext cx="18723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6" name="Google Shape;2616;p269"/>
          <p:cNvCxnSpPr>
            <a:stCxn id="2581" idx="2"/>
            <a:endCxn id="2585" idx="7"/>
          </p:cNvCxnSpPr>
          <p:nvPr/>
        </p:nvCxnSpPr>
        <p:spPr>
          <a:xfrm>
            <a:off x="3451444" y="3556260"/>
            <a:ext cx="10515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7" name="Google Shape;2617;p269"/>
          <p:cNvCxnSpPr>
            <a:stCxn id="2585" idx="9"/>
            <a:endCxn id="2586" idx="4"/>
          </p:cNvCxnSpPr>
          <p:nvPr/>
        </p:nvCxnSpPr>
        <p:spPr>
          <a:xfrm flipH="1" rot="10800000">
            <a:off x="4776769" y="3640025"/>
            <a:ext cx="77100" cy="32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8" name="Google Shape;2618;p269"/>
          <p:cNvCxnSpPr>
            <a:stCxn id="2587" idx="1"/>
            <a:endCxn id="2590" idx="5"/>
          </p:cNvCxnSpPr>
          <p:nvPr/>
        </p:nvCxnSpPr>
        <p:spPr>
          <a:xfrm flipH="1" rot="10800000">
            <a:off x="5327025" y="2413325"/>
            <a:ext cx="5475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9" name="Google Shape;2619;p269"/>
          <p:cNvCxnSpPr>
            <a:stCxn id="2587" idx="2"/>
            <a:endCxn id="2591" idx="7"/>
          </p:cNvCxnSpPr>
          <p:nvPr/>
        </p:nvCxnSpPr>
        <p:spPr>
          <a:xfrm>
            <a:off x="5280244" y="2794260"/>
            <a:ext cx="4419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0" name="Google Shape;2620;p269"/>
          <p:cNvCxnSpPr>
            <a:stCxn id="2586" idx="1"/>
            <a:endCxn id="2591" idx="5"/>
          </p:cNvCxnSpPr>
          <p:nvPr/>
        </p:nvCxnSpPr>
        <p:spPr>
          <a:xfrm flipH="1" rot="10800000">
            <a:off x="5174625" y="3403925"/>
            <a:ext cx="547500" cy="1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1" name="Google Shape;2621;p269"/>
          <p:cNvCxnSpPr>
            <a:stCxn id="2588" idx="1"/>
            <a:endCxn id="2593" idx="6"/>
          </p:cNvCxnSpPr>
          <p:nvPr/>
        </p:nvCxnSpPr>
        <p:spPr>
          <a:xfrm>
            <a:off x="5403225" y="1820525"/>
            <a:ext cx="133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2" name="Google Shape;2622;p269"/>
          <p:cNvCxnSpPr>
            <a:stCxn id="2611" idx="1"/>
            <a:endCxn id="2596" idx="5"/>
          </p:cNvCxnSpPr>
          <p:nvPr/>
        </p:nvCxnSpPr>
        <p:spPr>
          <a:xfrm flipH="1" rot="10800000">
            <a:off x="6089025" y="11941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3" name="Google Shape;2623;p269"/>
          <p:cNvCxnSpPr>
            <a:stCxn id="2590" idx="2"/>
            <a:endCxn id="2592" idx="6"/>
          </p:cNvCxnSpPr>
          <p:nvPr/>
        </p:nvCxnSpPr>
        <p:spPr>
          <a:xfrm>
            <a:off x="6270844" y="2413260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4" name="Google Shape;2624;p269"/>
          <p:cNvCxnSpPr>
            <a:stCxn id="2591" idx="1"/>
            <a:endCxn id="2594" idx="6"/>
          </p:cNvCxnSpPr>
          <p:nvPr/>
        </p:nvCxnSpPr>
        <p:spPr>
          <a:xfrm>
            <a:off x="6165225" y="3268325"/>
            <a:ext cx="348300" cy="7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5" name="Google Shape;2625;p269"/>
          <p:cNvCxnSpPr>
            <a:stCxn id="2591" idx="2"/>
            <a:endCxn id="2595" idx="7"/>
          </p:cNvCxnSpPr>
          <p:nvPr/>
        </p:nvCxnSpPr>
        <p:spPr>
          <a:xfrm>
            <a:off x="6118444" y="3403860"/>
            <a:ext cx="7467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6" name="Google Shape;2626;p269"/>
          <p:cNvCxnSpPr>
            <a:stCxn id="2586" idx="2"/>
            <a:endCxn id="2597" idx="7"/>
          </p:cNvCxnSpPr>
          <p:nvPr/>
        </p:nvCxnSpPr>
        <p:spPr>
          <a:xfrm>
            <a:off x="5127844" y="3556260"/>
            <a:ext cx="1356300" cy="948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7" name="Google Shape;2627;p269"/>
          <p:cNvCxnSpPr>
            <a:stCxn id="2590" idx="1"/>
            <a:endCxn id="2593" idx="5"/>
          </p:cNvCxnSpPr>
          <p:nvPr/>
        </p:nvCxnSpPr>
        <p:spPr>
          <a:xfrm flipH="1" rot="10800000">
            <a:off x="6317625" y="1956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8" name="Google Shape;2628;p269"/>
          <p:cNvSpPr txBox="1"/>
          <p:nvPr>
            <p:ph idx="4294967295" type="title"/>
          </p:nvPr>
        </p:nvSpPr>
        <p:spPr>
          <a:xfrm>
            <a:off x="685800" y="46038"/>
            <a:ext cx="7886700" cy="9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What About Failure Of A Service?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629" name="Google Shape;2629;p269"/>
          <p:cNvSpPr txBox="1"/>
          <p:nvPr/>
        </p:nvSpPr>
        <p:spPr>
          <a:xfrm>
            <a:off x="5850214" y="1928246"/>
            <a:ext cx="441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b="1" sz="3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270"/>
          <p:cNvSpPr/>
          <p:nvPr/>
        </p:nvSpPr>
        <p:spPr>
          <a:xfrm>
            <a:off x="1789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270"/>
          <p:cNvSpPr/>
          <p:nvPr/>
        </p:nvSpPr>
        <p:spPr>
          <a:xfrm>
            <a:off x="23225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270"/>
          <p:cNvSpPr/>
          <p:nvPr/>
        </p:nvSpPr>
        <p:spPr>
          <a:xfrm>
            <a:off x="2779725" y="2287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270"/>
          <p:cNvSpPr/>
          <p:nvPr/>
        </p:nvSpPr>
        <p:spPr>
          <a:xfrm>
            <a:off x="30083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270"/>
          <p:cNvSpPr/>
          <p:nvPr/>
        </p:nvSpPr>
        <p:spPr>
          <a:xfrm>
            <a:off x="2322525" y="3734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270"/>
          <p:cNvSpPr/>
          <p:nvPr/>
        </p:nvSpPr>
        <p:spPr>
          <a:xfrm>
            <a:off x="3846525" y="1982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270"/>
          <p:cNvSpPr/>
          <p:nvPr/>
        </p:nvSpPr>
        <p:spPr>
          <a:xfrm>
            <a:off x="3922725" y="2744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270"/>
          <p:cNvSpPr/>
          <p:nvPr/>
        </p:nvSpPr>
        <p:spPr>
          <a:xfrm>
            <a:off x="4456125" y="3963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270"/>
          <p:cNvSpPr/>
          <p:nvPr/>
        </p:nvSpPr>
        <p:spPr>
          <a:xfrm>
            <a:off x="46847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270"/>
          <p:cNvSpPr/>
          <p:nvPr/>
        </p:nvSpPr>
        <p:spPr>
          <a:xfrm>
            <a:off x="4837125" y="2439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270"/>
          <p:cNvSpPr/>
          <p:nvPr/>
        </p:nvSpPr>
        <p:spPr>
          <a:xfrm>
            <a:off x="49133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270"/>
          <p:cNvSpPr/>
          <p:nvPr/>
        </p:nvSpPr>
        <p:spPr>
          <a:xfrm>
            <a:off x="4379925" y="991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270"/>
          <p:cNvSpPr/>
          <p:nvPr/>
        </p:nvSpPr>
        <p:spPr>
          <a:xfrm>
            <a:off x="5827725" y="2058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270"/>
          <p:cNvSpPr/>
          <p:nvPr/>
        </p:nvSpPr>
        <p:spPr>
          <a:xfrm>
            <a:off x="5675325" y="3049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270"/>
          <p:cNvSpPr/>
          <p:nvPr/>
        </p:nvSpPr>
        <p:spPr>
          <a:xfrm>
            <a:off x="6742125" y="2363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270"/>
          <p:cNvSpPr/>
          <p:nvPr/>
        </p:nvSpPr>
        <p:spPr>
          <a:xfrm>
            <a:off x="67421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270"/>
          <p:cNvSpPr/>
          <p:nvPr/>
        </p:nvSpPr>
        <p:spPr>
          <a:xfrm>
            <a:off x="6513525" y="3125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270"/>
          <p:cNvSpPr/>
          <p:nvPr/>
        </p:nvSpPr>
        <p:spPr>
          <a:xfrm>
            <a:off x="6818325" y="3811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270"/>
          <p:cNvSpPr/>
          <p:nvPr/>
        </p:nvSpPr>
        <p:spPr>
          <a:xfrm>
            <a:off x="6513525" y="839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270"/>
          <p:cNvSpPr/>
          <p:nvPr/>
        </p:nvSpPr>
        <p:spPr>
          <a:xfrm>
            <a:off x="6437325" y="4420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4" name="Google Shape;2654;p270"/>
          <p:cNvCxnSpPr>
            <a:endCxn id="2634" idx="6"/>
          </p:cNvCxnSpPr>
          <p:nvPr/>
        </p:nvCxnSpPr>
        <p:spPr>
          <a:xfrm>
            <a:off x="1406625" y="2811125"/>
            <a:ext cx="38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5" name="Google Shape;2655;p270"/>
          <p:cNvCxnSpPr>
            <a:stCxn id="2634" idx="9"/>
            <a:endCxn id="2635" idx="5"/>
          </p:cNvCxnSpPr>
          <p:nvPr/>
        </p:nvCxnSpPr>
        <p:spPr>
          <a:xfrm flipH="1" rot="10800000">
            <a:off x="2109769" y="1879925"/>
            <a:ext cx="259500" cy="711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6" name="Google Shape;2656;p270"/>
          <p:cNvCxnSpPr>
            <a:stCxn id="2634" idx="1"/>
            <a:endCxn id="2636" idx="6"/>
          </p:cNvCxnSpPr>
          <p:nvPr/>
        </p:nvCxnSpPr>
        <p:spPr>
          <a:xfrm flipH="1" rot="10800000">
            <a:off x="2279025" y="2506325"/>
            <a:ext cx="50070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7" name="Google Shape;2657;p270"/>
          <p:cNvCxnSpPr>
            <a:stCxn id="2634" idx="2"/>
            <a:endCxn id="2637" idx="6"/>
          </p:cNvCxnSpPr>
          <p:nvPr/>
        </p:nvCxnSpPr>
        <p:spPr>
          <a:xfrm>
            <a:off x="2232244" y="2946660"/>
            <a:ext cx="776100" cy="47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8" name="Google Shape;2658;p270"/>
          <p:cNvCxnSpPr>
            <a:stCxn id="2634" idx="3"/>
            <a:endCxn id="2638" idx="7"/>
          </p:cNvCxnSpPr>
          <p:nvPr/>
        </p:nvCxnSpPr>
        <p:spPr>
          <a:xfrm>
            <a:off x="2109769" y="3030425"/>
            <a:ext cx="259500" cy="78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9" name="Google Shape;2659;p270"/>
          <p:cNvCxnSpPr>
            <a:stCxn id="2636" idx="1"/>
            <a:endCxn id="2639" idx="5"/>
          </p:cNvCxnSpPr>
          <p:nvPr/>
        </p:nvCxnSpPr>
        <p:spPr>
          <a:xfrm flipH="1" rot="10800000">
            <a:off x="3269625" y="2337125"/>
            <a:ext cx="6237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0" name="Google Shape;2660;p270"/>
          <p:cNvCxnSpPr>
            <a:stCxn id="2635" idx="1"/>
            <a:endCxn id="2645" idx="6"/>
          </p:cNvCxnSpPr>
          <p:nvPr/>
        </p:nvCxnSpPr>
        <p:spPr>
          <a:xfrm flipH="1" rot="10800000">
            <a:off x="2812425" y="1210925"/>
            <a:ext cx="15675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1" name="Google Shape;2661;p270"/>
          <p:cNvCxnSpPr>
            <a:stCxn id="2636" idx="0"/>
            <a:endCxn id="2645" idx="5"/>
          </p:cNvCxnSpPr>
          <p:nvPr/>
        </p:nvCxnSpPr>
        <p:spPr>
          <a:xfrm flipH="1" rot="10800000">
            <a:off x="3222844" y="1346590"/>
            <a:ext cx="1203900" cy="102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2" name="Google Shape;2662;p270"/>
          <p:cNvCxnSpPr>
            <a:stCxn id="2636" idx="2"/>
            <a:endCxn id="2640" idx="6"/>
          </p:cNvCxnSpPr>
          <p:nvPr/>
        </p:nvCxnSpPr>
        <p:spPr>
          <a:xfrm>
            <a:off x="3222844" y="2641860"/>
            <a:ext cx="6999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3" name="Google Shape;2663;p270"/>
          <p:cNvCxnSpPr>
            <a:stCxn id="2637" idx="1"/>
            <a:endCxn id="2640" idx="5"/>
          </p:cNvCxnSpPr>
          <p:nvPr/>
        </p:nvCxnSpPr>
        <p:spPr>
          <a:xfrm flipH="1" rot="10800000">
            <a:off x="3498225" y="3099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4" name="Google Shape;2664;p270"/>
          <p:cNvCxnSpPr>
            <a:stCxn id="2645" idx="2"/>
            <a:endCxn id="2644" idx="7"/>
          </p:cNvCxnSpPr>
          <p:nvPr/>
        </p:nvCxnSpPr>
        <p:spPr>
          <a:xfrm>
            <a:off x="4823044" y="1346460"/>
            <a:ext cx="1371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5" name="Google Shape;2665;p270"/>
          <p:cNvCxnSpPr>
            <a:stCxn id="2639" idx="1"/>
            <a:endCxn id="2644" idx="5"/>
          </p:cNvCxnSpPr>
          <p:nvPr/>
        </p:nvCxnSpPr>
        <p:spPr>
          <a:xfrm flipH="1" rot="10800000">
            <a:off x="4336425" y="1956125"/>
            <a:ext cx="6237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6" name="Google Shape;2666;p270"/>
          <p:cNvCxnSpPr>
            <a:stCxn id="2644" idx="0"/>
            <a:endCxn id="2667" idx="5"/>
          </p:cNvCxnSpPr>
          <p:nvPr/>
        </p:nvCxnSpPr>
        <p:spPr>
          <a:xfrm flipH="1" rot="10800000">
            <a:off x="5356444" y="1498990"/>
            <a:ext cx="2895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7" name="Google Shape;2667;p270"/>
          <p:cNvSpPr/>
          <p:nvPr/>
        </p:nvSpPr>
        <p:spPr>
          <a:xfrm>
            <a:off x="5599125" y="1144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8" name="Google Shape;2668;p270"/>
          <p:cNvCxnSpPr>
            <a:stCxn id="2639" idx="2"/>
            <a:endCxn id="2643" idx="7"/>
          </p:cNvCxnSpPr>
          <p:nvPr/>
        </p:nvCxnSpPr>
        <p:spPr>
          <a:xfrm>
            <a:off x="4289644" y="2337060"/>
            <a:ext cx="5943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9" name="Google Shape;2669;p270"/>
          <p:cNvCxnSpPr>
            <a:stCxn id="2640" idx="1"/>
            <a:endCxn id="2643" idx="5"/>
          </p:cNvCxnSpPr>
          <p:nvPr/>
        </p:nvCxnSpPr>
        <p:spPr>
          <a:xfrm flipH="1" rot="10800000">
            <a:off x="4412625" y="27943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0" name="Google Shape;2670;p270"/>
          <p:cNvCxnSpPr>
            <a:stCxn id="2640" idx="2"/>
            <a:endCxn id="2642" idx="7"/>
          </p:cNvCxnSpPr>
          <p:nvPr/>
        </p:nvCxnSpPr>
        <p:spPr>
          <a:xfrm>
            <a:off x="4365844" y="3099060"/>
            <a:ext cx="3657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1" name="Google Shape;2671;p270"/>
          <p:cNvCxnSpPr>
            <a:stCxn id="2638" idx="1"/>
            <a:endCxn id="2642" idx="6"/>
          </p:cNvCxnSpPr>
          <p:nvPr/>
        </p:nvCxnSpPr>
        <p:spPr>
          <a:xfrm flipH="1" rot="10800000">
            <a:off x="2812425" y="3420725"/>
            <a:ext cx="18723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2" name="Google Shape;2672;p270"/>
          <p:cNvCxnSpPr>
            <a:stCxn id="2637" idx="2"/>
            <a:endCxn id="2641" idx="7"/>
          </p:cNvCxnSpPr>
          <p:nvPr/>
        </p:nvCxnSpPr>
        <p:spPr>
          <a:xfrm>
            <a:off x="3451444" y="3556260"/>
            <a:ext cx="10515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3" name="Google Shape;2673;p270"/>
          <p:cNvCxnSpPr>
            <a:stCxn id="2641" idx="9"/>
            <a:endCxn id="2642" idx="4"/>
          </p:cNvCxnSpPr>
          <p:nvPr/>
        </p:nvCxnSpPr>
        <p:spPr>
          <a:xfrm flipH="1" rot="10800000">
            <a:off x="4776769" y="3640025"/>
            <a:ext cx="77100" cy="32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4" name="Google Shape;2674;p270"/>
          <p:cNvCxnSpPr>
            <a:stCxn id="2643" idx="1"/>
            <a:endCxn id="2646" idx="5"/>
          </p:cNvCxnSpPr>
          <p:nvPr/>
        </p:nvCxnSpPr>
        <p:spPr>
          <a:xfrm flipH="1" rot="10800000">
            <a:off x="5327025" y="2413325"/>
            <a:ext cx="5475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5" name="Google Shape;2675;p270"/>
          <p:cNvCxnSpPr>
            <a:stCxn id="2643" idx="2"/>
            <a:endCxn id="2647" idx="7"/>
          </p:cNvCxnSpPr>
          <p:nvPr/>
        </p:nvCxnSpPr>
        <p:spPr>
          <a:xfrm>
            <a:off x="5280244" y="2794260"/>
            <a:ext cx="4419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6" name="Google Shape;2676;p270"/>
          <p:cNvCxnSpPr>
            <a:stCxn id="2642" idx="1"/>
            <a:endCxn id="2647" idx="5"/>
          </p:cNvCxnSpPr>
          <p:nvPr/>
        </p:nvCxnSpPr>
        <p:spPr>
          <a:xfrm flipH="1" rot="10800000">
            <a:off x="5174625" y="3403925"/>
            <a:ext cx="547500" cy="1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7" name="Google Shape;2677;p270"/>
          <p:cNvCxnSpPr>
            <a:stCxn id="2644" idx="1"/>
            <a:endCxn id="2649" idx="6"/>
          </p:cNvCxnSpPr>
          <p:nvPr/>
        </p:nvCxnSpPr>
        <p:spPr>
          <a:xfrm>
            <a:off x="5403225" y="1820525"/>
            <a:ext cx="133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8" name="Google Shape;2678;p270"/>
          <p:cNvCxnSpPr>
            <a:stCxn id="2667" idx="1"/>
            <a:endCxn id="2652" idx="5"/>
          </p:cNvCxnSpPr>
          <p:nvPr/>
        </p:nvCxnSpPr>
        <p:spPr>
          <a:xfrm flipH="1" rot="10800000">
            <a:off x="6089025" y="11941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9" name="Google Shape;2679;p270"/>
          <p:cNvCxnSpPr>
            <a:stCxn id="2646" idx="2"/>
            <a:endCxn id="2648" idx="6"/>
          </p:cNvCxnSpPr>
          <p:nvPr/>
        </p:nvCxnSpPr>
        <p:spPr>
          <a:xfrm>
            <a:off x="6270844" y="2413260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0" name="Google Shape;2680;p270"/>
          <p:cNvCxnSpPr>
            <a:stCxn id="2647" idx="1"/>
            <a:endCxn id="2650" idx="6"/>
          </p:cNvCxnSpPr>
          <p:nvPr/>
        </p:nvCxnSpPr>
        <p:spPr>
          <a:xfrm>
            <a:off x="6165225" y="3268325"/>
            <a:ext cx="348300" cy="7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1" name="Google Shape;2681;p270"/>
          <p:cNvCxnSpPr>
            <a:stCxn id="2647" idx="2"/>
            <a:endCxn id="2651" idx="7"/>
          </p:cNvCxnSpPr>
          <p:nvPr/>
        </p:nvCxnSpPr>
        <p:spPr>
          <a:xfrm>
            <a:off x="6118444" y="3403860"/>
            <a:ext cx="7467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2" name="Google Shape;2682;p270"/>
          <p:cNvCxnSpPr>
            <a:stCxn id="2642" idx="2"/>
            <a:endCxn id="2653" idx="7"/>
          </p:cNvCxnSpPr>
          <p:nvPr/>
        </p:nvCxnSpPr>
        <p:spPr>
          <a:xfrm>
            <a:off x="5127844" y="3556260"/>
            <a:ext cx="1356300" cy="948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3" name="Google Shape;2683;p270"/>
          <p:cNvCxnSpPr>
            <a:stCxn id="2646" idx="1"/>
            <a:endCxn id="2649" idx="5"/>
          </p:cNvCxnSpPr>
          <p:nvPr/>
        </p:nvCxnSpPr>
        <p:spPr>
          <a:xfrm flipH="1" rot="10800000">
            <a:off x="6317625" y="1956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4" name="Google Shape;2684;p270"/>
          <p:cNvSpPr txBox="1"/>
          <p:nvPr>
            <p:ph idx="4294967295" type="title"/>
          </p:nvPr>
        </p:nvSpPr>
        <p:spPr>
          <a:xfrm>
            <a:off x="857250" y="46038"/>
            <a:ext cx="7886700" cy="9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Cascading Failure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685" name="Google Shape;2685;p270"/>
          <p:cNvSpPr txBox="1"/>
          <p:nvPr/>
        </p:nvSpPr>
        <p:spPr>
          <a:xfrm>
            <a:off x="5850214" y="1928246"/>
            <a:ext cx="441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b="1" sz="3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6" name="Google Shape;2686;p270"/>
          <p:cNvSpPr txBox="1"/>
          <p:nvPr/>
        </p:nvSpPr>
        <p:spPr>
          <a:xfrm>
            <a:off x="4859614" y="2309246"/>
            <a:ext cx="441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3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7" name="Google Shape;2687;p270"/>
          <p:cNvSpPr txBox="1"/>
          <p:nvPr/>
        </p:nvSpPr>
        <p:spPr>
          <a:xfrm>
            <a:off x="3945214" y="2614046"/>
            <a:ext cx="441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3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8" name="Google Shape;2688;p270"/>
          <p:cNvSpPr txBox="1"/>
          <p:nvPr/>
        </p:nvSpPr>
        <p:spPr>
          <a:xfrm>
            <a:off x="3869014" y="1852046"/>
            <a:ext cx="441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3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9" name="Google Shape;2689;p270"/>
          <p:cNvSpPr txBox="1"/>
          <p:nvPr/>
        </p:nvSpPr>
        <p:spPr>
          <a:xfrm>
            <a:off x="2802214" y="2156846"/>
            <a:ext cx="441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3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0" name="Google Shape;2690;p270"/>
          <p:cNvSpPr txBox="1"/>
          <p:nvPr/>
        </p:nvSpPr>
        <p:spPr>
          <a:xfrm>
            <a:off x="3030814" y="3071246"/>
            <a:ext cx="441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3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1" name="Google Shape;2691;p270"/>
          <p:cNvSpPr txBox="1"/>
          <p:nvPr/>
        </p:nvSpPr>
        <p:spPr>
          <a:xfrm>
            <a:off x="1811614" y="2461646"/>
            <a:ext cx="441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3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271"/>
          <p:cNvSpPr/>
          <p:nvPr/>
        </p:nvSpPr>
        <p:spPr>
          <a:xfrm>
            <a:off x="1789125" y="2591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271"/>
          <p:cNvSpPr/>
          <p:nvPr/>
        </p:nvSpPr>
        <p:spPr>
          <a:xfrm>
            <a:off x="2322525" y="1525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271"/>
          <p:cNvSpPr/>
          <p:nvPr/>
        </p:nvSpPr>
        <p:spPr>
          <a:xfrm>
            <a:off x="2779725" y="2287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271"/>
          <p:cNvSpPr/>
          <p:nvPr/>
        </p:nvSpPr>
        <p:spPr>
          <a:xfrm>
            <a:off x="30083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271"/>
          <p:cNvSpPr/>
          <p:nvPr/>
        </p:nvSpPr>
        <p:spPr>
          <a:xfrm>
            <a:off x="2322525" y="37348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271"/>
          <p:cNvSpPr/>
          <p:nvPr/>
        </p:nvSpPr>
        <p:spPr>
          <a:xfrm>
            <a:off x="3846525" y="1982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271"/>
          <p:cNvSpPr/>
          <p:nvPr/>
        </p:nvSpPr>
        <p:spPr>
          <a:xfrm>
            <a:off x="3922725" y="2744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271"/>
          <p:cNvSpPr/>
          <p:nvPr/>
        </p:nvSpPr>
        <p:spPr>
          <a:xfrm>
            <a:off x="4456125" y="3963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271"/>
          <p:cNvSpPr/>
          <p:nvPr/>
        </p:nvSpPr>
        <p:spPr>
          <a:xfrm>
            <a:off x="4684725" y="3201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271"/>
          <p:cNvSpPr/>
          <p:nvPr/>
        </p:nvSpPr>
        <p:spPr>
          <a:xfrm>
            <a:off x="4837125" y="2439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271"/>
          <p:cNvSpPr/>
          <p:nvPr/>
        </p:nvSpPr>
        <p:spPr>
          <a:xfrm>
            <a:off x="49133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271"/>
          <p:cNvSpPr/>
          <p:nvPr/>
        </p:nvSpPr>
        <p:spPr>
          <a:xfrm>
            <a:off x="4379925" y="991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271"/>
          <p:cNvSpPr/>
          <p:nvPr/>
        </p:nvSpPr>
        <p:spPr>
          <a:xfrm>
            <a:off x="5827725" y="20584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271"/>
          <p:cNvSpPr/>
          <p:nvPr/>
        </p:nvSpPr>
        <p:spPr>
          <a:xfrm>
            <a:off x="5675325" y="3049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271"/>
          <p:cNvSpPr/>
          <p:nvPr/>
        </p:nvSpPr>
        <p:spPr>
          <a:xfrm>
            <a:off x="6742125" y="2363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271"/>
          <p:cNvSpPr/>
          <p:nvPr/>
        </p:nvSpPr>
        <p:spPr>
          <a:xfrm>
            <a:off x="6742125" y="1601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271"/>
          <p:cNvSpPr/>
          <p:nvPr/>
        </p:nvSpPr>
        <p:spPr>
          <a:xfrm>
            <a:off x="6513525" y="3125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271"/>
          <p:cNvSpPr/>
          <p:nvPr/>
        </p:nvSpPr>
        <p:spPr>
          <a:xfrm>
            <a:off x="6818325" y="3811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271"/>
          <p:cNvSpPr/>
          <p:nvPr/>
        </p:nvSpPr>
        <p:spPr>
          <a:xfrm>
            <a:off x="6513525" y="8392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271"/>
          <p:cNvSpPr/>
          <p:nvPr/>
        </p:nvSpPr>
        <p:spPr>
          <a:xfrm>
            <a:off x="6437325" y="44206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6" name="Google Shape;2716;p271"/>
          <p:cNvCxnSpPr>
            <a:endCxn id="2696" idx="6"/>
          </p:cNvCxnSpPr>
          <p:nvPr/>
        </p:nvCxnSpPr>
        <p:spPr>
          <a:xfrm>
            <a:off x="1406625" y="2811125"/>
            <a:ext cx="382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7" name="Google Shape;2717;p271"/>
          <p:cNvCxnSpPr>
            <a:stCxn id="2696" idx="9"/>
            <a:endCxn id="2697" idx="5"/>
          </p:cNvCxnSpPr>
          <p:nvPr/>
        </p:nvCxnSpPr>
        <p:spPr>
          <a:xfrm flipH="1" rot="10800000">
            <a:off x="2109769" y="1879925"/>
            <a:ext cx="259500" cy="711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8" name="Google Shape;2718;p271"/>
          <p:cNvCxnSpPr>
            <a:stCxn id="2696" idx="1"/>
            <a:endCxn id="2698" idx="6"/>
          </p:cNvCxnSpPr>
          <p:nvPr/>
        </p:nvCxnSpPr>
        <p:spPr>
          <a:xfrm flipH="1" rot="10800000">
            <a:off x="2279025" y="2506325"/>
            <a:ext cx="50070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9" name="Google Shape;2719;p271"/>
          <p:cNvCxnSpPr>
            <a:stCxn id="2696" idx="2"/>
            <a:endCxn id="2699" idx="6"/>
          </p:cNvCxnSpPr>
          <p:nvPr/>
        </p:nvCxnSpPr>
        <p:spPr>
          <a:xfrm>
            <a:off x="2232244" y="2946660"/>
            <a:ext cx="776100" cy="47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0" name="Google Shape;2720;p271"/>
          <p:cNvCxnSpPr>
            <a:stCxn id="2696" idx="3"/>
            <a:endCxn id="2700" idx="7"/>
          </p:cNvCxnSpPr>
          <p:nvPr/>
        </p:nvCxnSpPr>
        <p:spPr>
          <a:xfrm>
            <a:off x="2109769" y="3030425"/>
            <a:ext cx="259500" cy="78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1" name="Google Shape;2721;p271"/>
          <p:cNvCxnSpPr>
            <a:stCxn id="2698" idx="1"/>
            <a:endCxn id="2701" idx="5"/>
          </p:cNvCxnSpPr>
          <p:nvPr/>
        </p:nvCxnSpPr>
        <p:spPr>
          <a:xfrm flipH="1" rot="10800000">
            <a:off x="3269625" y="2337125"/>
            <a:ext cx="6237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2" name="Google Shape;2722;p271"/>
          <p:cNvCxnSpPr>
            <a:stCxn id="2697" idx="1"/>
            <a:endCxn id="2707" idx="6"/>
          </p:cNvCxnSpPr>
          <p:nvPr/>
        </p:nvCxnSpPr>
        <p:spPr>
          <a:xfrm flipH="1" rot="10800000">
            <a:off x="2812425" y="1210925"/>
            <a:ext cx="15675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3" name="Google Shape;2723;p271"/>
          <p:cNvCxnSpPr>
            <a:stCxn id="2698" idx="0"/>
            <a:endCxn id="2707" idx="5"/>
          </p:cNvCxnSpPr>
          <p:nvPr/>
        </p:nvCxnSpPr>
        <p:spPr>
          <a:xfrm flipH="1" rot="10800000">
            <a:off x="3222844" y="1346590"/>
            <a:ext cx="1203900" cy="102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4" name="Google Shape;2724;p271"/>
          <p:cNvCxnSpPr>
            <a:stCxn id="2698" idx="2"/>
            <a:endCxn id="2702" idx="6"/>
          </p:cNvCxnSpPr>
          <p:nvPr/>
        </p:nvCxnSpPr>
        <p:spPr>
          <a:xfrm>
            <a:off x="3222844" y="2641860"/>
            <a:ext cx="6999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5" name="Google Shape;2725;p271"/>
          <p:cNvCxnSpPr>
            <a:stCxn id="2699" idx="1"/>
            <a:endCxn id="2702" idx="5"/>
          </p:cNvCxnSpPr>
          <p:nvPr/>
        </p:nvCxnSpPr>
        <p:spPr>
          <a:xfrm flipH="1" rot="10800000">
            <a:off x="3498225" y="3099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6" name="Google Shape;2726;p271"/>
          <p:cNvCxnSpPr>
            <a:stCxn id="2707" idx="2"/>
            <a:endCxn id="2706" idx="7"/>
          </p:cNvCxnSpPr>
          <p:nvPr/>
        </p:nvCxnSpPr>
        <p:spPr>
          <a:xfrm>
            <a:off x="4823044" y="1346460"/>
            <a:ext cx="1371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7" name="Google Shape;2727;p271"/>
          <p:cNvCxnSpPr>
            <a:stCxn id="2701" idx="1"/>
            <a:endCxn id="2706" idx="5"/>
          </p:cNvCxnSpPr>
          <p:nvPr/>
        </p:nvCxnSpPr>
        <p:spPr>
          <a:xfrm flipH="1" rot="10800000">
            <a:off x="4336425" y="1956125"/>
            <a:ext cx="6237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8" name="Google Shape;2728;p271"/>
          <p:cNvCxnSpPr>
            <a:stCxn id="2706" idx="0"/>
            <a:endCxn id="2729" idx="5"/>
          </p:cNvCxnSpPr>
          <p:nvPr/>
        </p:nvCxnSpPr>
        <p:spPr>
          <a:xfrm flipH="1" rot="10800000">
            <a:off x="5356444" y="1498990"/>
            <a:ext cx="2895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9" name="Google Shape;2729;p271"/>
          <p:cNvSpPr/>
          <p:nvPr/>
        </p:nvSpPr>
        <p:spPr>
          <a:xfrm>
            <a:off x="5599125" y="1144025"/>
            <a:ext cx="489900" cy="4386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0" name="Google Shape;2730;p271"/>
          <p:cNvCxnSpPr>
            <a:stCxn id="2701" idx="2"/>
            <a:endCxn id="2705" idx="7"/>
          </p:cNvCxnSpPr>
          <p:nvPr/>
        </p:nvCxnSpPr>
        <p:spPr>
          <a:xfrm>
            <a:off x="4289644" y="2337060"/>
            <a:ext cx="5943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1" name="Google Shape;2731;p271"/>
          <p:cNvCxnSpPr>
            <a:stCxn id="2702" idx="1"/>
            <a:endCxn id="2705" idx="5"/>
          </p:cNvCxnSpPr>
          <p:nvPr/>
        </p:nvCxnSpPr>
        <p:spPr>
          <a:xfrm flipH="1" rot="10800000">
            <a:off x="4412625" y="27943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2" name="Google Shape;2732;p271"/>
          <p:cNvCxnSpPr>
            <a:stCxn id="2702" idx="2"/>
            <a:endCxn id="2704" idx="7"/>
          </p:cNvCxnSpPr>
          <p:nvPr/>
        </p:nvCxnSpPr>
        <p:spPr>
          <a:xfrm>
            <a:off x="4365844" y="3099060"/>
            <a:ext cx="365700" cy="186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3" name="Google Shape;2733;p271"/>
          <p:cNvCxnSpPr>
            <a:stCxn id="2700" idx="1"/>
            <a:endCxn id="2704" idx="6"/>
          </p:cNvCxnSpPr>
          <p:nvPr/>
        </p:nvCxnSpPr>
        <p:spPr>
          <a:xfrm flipH="1" rot="10800000">
            <a:off x="2812425" y="3420725"/>
            <a:ext cx="1872300" cy="53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4" name="Google Shape;2734;p271"/>
          <p:cNvCxnSpPr>
            <a:stCxn id="2699" idx="2"/>
            <a:endCxn id="2703" idx="7"/>
          </p:cNvCxnSpPr>
          <p:nvPr/>
        </p:nvCxnSpPr>
        <p:spPr>
          <a:xfrm>
            <a:off x="3451444" y="3556260"/>
            <a:ext cx="10515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5" name="Google Shape;2735;p271"/>
          <p:cNvCxnSpPr>
            <a:stCxn id="2703" idx="9"/>
            <a:endCxn id="2704" idx="4"/>
          </p:cNvCxnSpPr>
          <p:nvPr/>
        </p:nvCxnSpPr>
        <p:spPr>
          <a:xfrm flipH="1" rot="10800000">
            <a:off x="4776769" y="3640025"/>
            <a:ext cx="77100" cy="32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6" name="Google Shape;2736;p271"/>
          <p:cNvCxnSpPr>
            <a:stCxn id="2705" idx="1"/>
            <a:endCxn id="2708" idx="5"/>
          </p:cNvCxnSpPr>
          <p:nvPr/>
        </p:nvCxnSpPr>
        <p:spPr>
          <a:xfrm flipH="1" rot="10800000">
            <a:off x="5327025" y="2413325"/>
            <a:ext cx="547500" cy="24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7" name="Google Shape;2737;p271"/>
          <p:cNvCxnSpPr>
            <a:stCxn id="2705" idx="2"/>
            <a:endCxn id="2709" idx="7"/>
          </p:cNvCxnSpPr>
          <p:nvPr/>
        </p:nvCxnSpPr>
        <p:spPr>
          <a:xfrm>
            <a:off x="5280244" y="2794260"/>
            <a:ext cx="441900" cy="3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8" name="Google Shape;2738;p271"/>
          <p:cNvCxnSpPr>
            <a:stCxn id="2704" idx="1"/>
            <a:endCxn id="2709" idx="5"/>
          </p:cNvCxnSpPr>
          <p:nvPr/>
        </p:nvCxnSpPr>
        <p:spPr>
          <a:xfrm flipH="1" rot="10800000">
            <a:off x="5174625" y="3403925"/>
            <a:ext cx="547500" cy="1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9" name="Google Shape;2739;p271"/>
          <p:cNvCxnSpPr>
            <a:stCxn id="2706" idx="1"/>
            <a:endCxn id="2711" idx="6"/>
          </p:cNvCxnSpPr>
          <p:nvPr/>
        </p:nvCxnSpPr>
        <p:spPr>
          <a:xfrm>
            <a:off x="5403225" y="1820525"/>
            <a:ext cx="133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0" name="Google Shape;2740;p271"/>
          <p:cNvCxnSpPr>
            <a:stCxn id="2729" idx="1"/>
            <a:endCxn id="2714" idx="5"/>
          </p:cNvCxnSpPr>
          <p:nvPr/>
        </p:nvCxnSpPr>
        <p:spPr>
          <a:xfrm flipH="1" rot="10800000">
            <a:off x="6089025" y="1194125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1" name="Google Shape;2741;p271"/>
          <p:cNvCxnSpPr>
            <a:stCxn id="2708" idx="2"/>
            <a:endCxn id="2710" idx="6"/>
          </p:cNvCxnSpPr>
          <p:nvPr/>
        </p:nvCxnSpPr>
        <p:spPr>
          <a:xfrm>
            <a:off x="6270844" y="2413260"/>
            <a:ext cx="471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2" name="Google Shape;2742;p271"/>
          <p:cNvCxnSpPr>
            <a:stCxn id="2709" idx="1"/>
            <a:endCxn id="2712" idx="6"/>
          </p:cNvCxnSpPr>
          <p:nvPr/>
        </p:nvCxnSpPr>
        <p:spPr>
          <a:xfrm>
            <a:off x="6165225" y="3268325"/>
            <a:ext cx="348300" cy="7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3" name="Google Shape;2743;p271"/>
          <p:cNvCxnSpPr>
            <a:stCxn id="2709" idx="2"/>
            <a:endCxn id="2713" idx="7"/>
          </p:cNvCxnSpPr>
          <p:nvPr/>
        </p:nvCxnSpPr>
        <p:spPr>
          <a:xfrm>
            <a:off x="6118444" y="3403860"/>
            <a:ext cx="746700" cy="49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4" name="Google Shape;2744;p271"/>
          <p:cNvCxnSpPr>
            <a:stCxn id="2704" idx="2"/>
            <a:endCxn id="2715" idx="7"/>
          </p:cNvCxnSpPr>
          <p:nvPr/>
        </p:nvCxnSpPr>
        <p:spPr>
          <a:xfrm>
            <a:off x="5127844" y="3556260"/>
            <a:ext cx="1356300" cy="948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5" name="Google Shape;2745;p271"/>
          <p:cNvCxnSpPr>
            <a:stCxn id="2708" idx="1"/>
            <a:endCxn id="2711" idx="5"/>
          </p:cNvCxnSpPr>
          <p:nvPr/>
        </p:nvCxnSpPr>
        <p:spPr>
          <a:xfrm flipH="1" rot="10800000">
            <a:off x="6317625" y="1956125"/>
            <a:ext cx="471300" cy="32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6" name="Google Shape;2746;p271"/>
          <p:cNvSpPr txBox="1"/>
          <p:nvPr>
            <p:ph idx="4294967295" type="title"/>
          </p:nvPr>
        </p:nvSpPr>
        <p:spPr>
          <a:xfrm>
            <a:off x="971550" y="46038"/>
            <a:ext cx="7886700" cy="9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Isolate Failure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747" name="Google Shape;2747;p271"/>
          <p:cNvSpPr txBox="1"/>
          <p:nvPr/>
        </p:nvSpPr>
        <p:spPr>
          <a:xfrm>
            <a:off x="5850214" y="1928246"/>
            <a:ext cx="441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b="1" sz="3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8" name="Google Shape;2748;p271"/>
          <p:cNvSpPr/>
          <p:nvPr/>
        </p:nvSpPr>
        <p:spPr>
          <a:xfrm>
            <a:off x="5722150" y="1864525"/>
            <a:ext cx="696600" cy="8145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3" name="Google Shape;2753;p272"/>
          <p:cNvGrpSpPr/>
          <p:nvPr/>
        </p:nvGrpSpPr>
        <p:grpSpPr>
          <a:xfrm rot="2489848">
            <a:off x="3534672" y="3041443"/>
            <a:ext cx="1129822" cy="152403"/>
            <a:chOff x="527275" y="2022000"/>
            <a:chExt cx="1129800" cy="152400"/>
          </a:xfrm>
        </p:grpSpPr>
        <p:cxnSp>
          <p:nvCxnSpPr>
            <p:cNvPr id="2754" name="Google Shape;2754;p272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55" name="Google Shape;2755;p272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56" name="Google Shape;2756;p272"/>
          <p:cNvGrpSpPr/>
          <p:nvPr/>
        </p:nvGrpSpPr>
        <p:grpSpPr>
          <a:xfrm>
            <a:off x="603475" y="2098200"/>
            <a:ext cx="1129800" cy="152400"/>
            <a:chOff x="527275" y="2022000"/>
            <a:chExt cx="1129800" cy="152400"/>
          </a:xfrm>
        </p:grpSpPr>
        <p:cxnSp>
          <p:nvCxnSpPr>
            <p:cNvPr id="2757" name="Google Shape;2757;p272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58" name="Google Shape;2758;p272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59" name="Google Shape;2759;p272"/>
          <p:cNvGrpSpPr/>
          <p:nvPr/>
        </p:nvGrpSpPr>
        <p:grpSpPr>
          <a:xfrm rot="-2356687">
            <a:off x="6039059" y="3045689"/>
            <a:ext cx="1129826" cy="152404"/>
            <a:chOff x="527275" y="2022000"/>
            <a:chExt cx="1129800" cy="152400"/>
          </a:xfrm>
        </p:grpSpPr>
        <p:cxnSp>
          <p:nvCxnSpPr>
            <p:cNvPr id="2760" name="Google Shape;2760;p272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1" name="Google Shape;2761;p272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762" name="Google Shape;2762;p272"/>
          <p:cNvSpPr txBox="1"/>
          <p:nvPr>
            <p:ph idx="4294967295" type="title"/>
          </p:nvPr>
        </p:nvSpPr>
        <p:spPr>
          <a:xfrm>
            <a:off x="400050" y="350838"/>
            <a:ext cx="7886700" cy="9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Microservice - Library Based Development</a:t>
            </a:r>
            <a:endParaRPr b="1"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763" name="Google Shape;2763;p272"/>
          <p:cNvSpPr/>
          <p:nvPr/>
        </p:nvSpPr>
        <p:spPr>
          <a:xfrm>
            <a:off x="4562675" y="3194500"/>
            <a:ext cx="1587300" cy="17436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64" name="Google Shape;2764;p272"/>
          <p:cNvSpPr/>
          <p:nvPr/>
        </p:nvSpPr>
        <p:spPr>
          <a:xfrm>
            <a:off x="4620950" y="3414100"/>
            <a:ext cx="1478700" cy="14568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65" name="Google Shape;2765;p272"/>
          <p:cNvSpPr txBox="1"/>
          <p:nvPr/>
        </p:nvSpPr>
        <p:spPr>
          <a:xfrm>
            <a:off x="4791425" y="3109300"/>
            <a:ext cx="1129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66" name="Google Shape;2766;p272"/>
          <p:cNvSpPr txBox="1"/>
          <p:nvPr/>
        </p:nvSpPr>
        <p:spPr>
          <a:xfrm>
            <a:off x="4733600" y="3337900"/>
            <a:ext cx="125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JVM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67" name="Google Shape;2767;p272"/>
          <p:cNvSpPr/>
          <p:nvPr/>
        </p:nvSpPr>
        <p:spPr>
          <a:xfrm>
            <a:off x="4671275" y="3642700"/>
            <a:ext cx="1385100" cy="11781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68" name="Google Shape;2768;p272"/>
          <p:cNvSpPr txBox="1"/>
          <p:nvPr/>
        </p:nvSpPr>
        <p:spPr>
          <a:xfrm>
            <a:off x="4792600" y="3566500"/>
            <a:ext cx="1129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Service </a:t>
            </a:r>
            <a:r>
              <a:rPr b="1" lang="en-US" sz="1200">
                <a:solidFill>
                  <a:srgbClr val="38761D"/>
                </a:solidFill>
                <a:latin typeface="Overpass"/>
                <a:ea typeface="Overpass"/>
                <a:cs typeface="Overpass"/>
                <a:sym typeface="Overpass"/>
              </a:rPr>
              <a:t>B</a:t>
            </a:r>
            <a:endParaRPr b="1" sz="1200">
              <a:solidFill>
                <a:srgbClr val="38761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69" name="Google Shape;2769;p272"/>
          <p:cNvSpPr/>
          <p:nvPr/>
        </p:nvSpPr>
        <p:spPr>
          <a:xfrm>
            <a:off x="4714600" y="3860200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0" name="Google Shape;2770;p272"/>
          <p:cNvSpPr/>
          <p:nvPr/>
        </p:nvSpPr>
        <p:spPr>
          <a:xfrm>
            <a:off x="4714600" y="4048625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Load-balancer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1" name="Google Shape;2771;p272"/>
          <p:cNvSpPr/>
          <p:nvPr/>
        </p:nvSpPr>
        <p:spPr>
          <a:xfrm>
            <a:off x="4714600" y="4231162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Resiliency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2" name="Google Shape;2772;p272"/>
          <p:cNvSpPr/>
          <p:nvPr/>
        </p:nvSpPr>
        <p:spPr>
          <a:xfrm>
            <a:off x="4714600" y="4413700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Metrics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3" name="Google Shape;2773;p272"/>
          <p:cNvSpPr/>
          <p:nvPr/>
        </p:nvSpPr>
        <p:spPr>
          <a:xfrm>
            <a:off x="4714600" y="4596238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Tracing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4" name="Google Shape;2774;p272"/>
          <p:cNvSpPr/>
          <p:nvPr/>
        </p:nvSpPr>
        <p:spPr>
          <a:xfrm>
            <a:off x="1895675" y="1594300"/>
            <a:ext cx="1587300" cy="17436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5" name="Google Shape;2775;p272"/>
          <p:cNvSpPr/>
          <p:nvPr/>
        </p:nvSpPr>
        <p:spPr>
          <a:xfrm>
            <a:off x="1953950" y="1813900"/>
            <a:ext cx="1478700" cy="14568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6" name="Google Shape;2776;p272"/>
          <p:cNvSpPr txBox="1"/>
          <p:nvPr/>
        </p:nvSpPr>
        <p:spPr>
          <a:xfrm>
            <a:off x="2124425" y="1509100"/>
            <a:ext cx="1129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7" name="Google Shape;2777;p272"/>
          <p:cNvSpPr txBox="1"/>
          <p:nvPr/>
        </p:nvSpPr>
        <p:spPr>
          <a:xfrm>
            <a:off x="2066600" y="1737700"/>
            <a:ext cx="125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JVM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8" name="Google Shape;2778;p272"/>
          <p:cNvSpPr/>
          <p:nvPr/>
        </p:nvSpPr>
        <p:spPr>
          <a:xfrm>
            <a:off x="2004275" y="2042500"/>
            <a:ext cx="1385100" cy="11781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79" name="Google Shape;2779;p272"/>
          <p:cNvSpPr txBox="1"/>
          <p:nvPr/>
        </p:nvSpPr>
        <p:spPr>
          <a:xfrm>
            <a:off x="2125600" y="1966300"/>
            <a:ext cx="1129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Service </a:t>
            </a:r>
            <a:r>
              <a:rPr b="1" lang="en-US" sz="12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A</a:t>
            </a:r>
            <a:endParaRPr b="1" sz="1200">
              <a:solidFill>
                <a:srgbClr val="00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0" name="Google Shape;2780;p272"/>
          <p:cNvSpPr/>
          <p:nvPr/>
        </p:nvSpPr>
        <p:spPr>
          <a:xfrm>
            <a:off x="2047600" y="2260000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1" name="Google Shape;2781;p272"/>
          <p:cNvSpPr/>
          <p:nvPr/>
        </p:nvSpPr>
        <p:spPr>
          <a:xfrm>
            <a:off x="2047600" y="2448425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Load-balancer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2" name="Google Shape;2782;p272"/>
          <p:cNvSpPr/>
          <p:nvPr/>
        </p:nvSpPr>
        <p:spPr>
          <a:xfrm>
            <a:off x="2047600" y="2630962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Resiliency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3" name="Google Shape;2783;p272"/>
          <p:cNvSpPr/>
          <p:nvPr/>
        </p:nvSpPr>
        <p:spPr>
          <a:xfrm>
            <a:off x="2047600" y="2813500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Metrics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4" name="Google Shape;2784;p272"/>
          <p:cNvSpPr/>
          <p:nvPr/>
        </p:nvSpPr>
        <p:spPr>
          <a:xfrm>
            <a:off x="2047600" y="2996038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Tracing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5" name="Google Shape;2785;p272"/>
          <p:cNvSpPr/>
          <p:nvPr/>
        </p:nvSpPr>
        <p:spPr>
          <a:xfrm>
            <a:off x="7153475" y="1594300"/>
            <a:ext cx="1587300" cy="17436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6" name="Google Shape;2786;p272"/>
          <p:cNvSpPr/>
          <p:nvPr/>
        </p:nvSpPr>
        <p:spPr>
          <a:xfrm>
            <a:off x="7211750" y="1813900"/>
            <a:ext cx="1478700" cy="14568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7" name="Google Shape;2787;p272"/>
          <p:cNvSpPr txBox="1"/>
          <p:nvPr/>
        </p:nvSpPr>
        <p:spPr>
          <a:xfrm>
            <a:off x="7382225" y="1509100"/>
            <a:ext cx="1129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8" name="Google Shape;2788;p272"/>
          <p:cNvSpPr txBox="1"/>
          <p:nvPr/>
        </p:nvSpPr>
        <p:spPr>
          <a:xfrm>
            <a:off x="7324400" y="1737700"/>
            <a:ext cx="125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Node.js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89" name="Google Shape;2789;p272"/>
          <p:cNvSpPr/>
          <p:nvPr/>
        </p:nvSpPr>
        <p:spPr>
          <a:xfrm>
            <a:off x="7262075" y="2042500"/>
            <a:ext cx="1385100" cy="11781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90" name="Google Shape;2790;p272"/>
          <p:cNvSpPr txBox="1"/>
          <p:nvPr/>
        </p:nvSpPr>
        <p:spPr>
          <a:xfrm>
            <a:off x="7383400" y="1966300"/>
            <a:ext cx="1129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Service </a:t>
            </a:r>
            <a:r>
              <a:rPr b="1" lang="en-US" sz="1200">
                <a:solidFill>
                  <a:srgbClr val="741B47"/>
                </a:solidFill>
                <a:latin typeface="Overpass"/>
                <a:ea typeface="Overpass"/>
                <a:cs typeface="Overpass"/>
                <a:sym typeface="Overpass"/>
              </a:rPr>
              <a:t>C</a:t>
            </a:r>
            <a:endParaRPr b="1" sz="1200">
              <a:solidFill>
                <a:srgbClr val="741B47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91" name="Google Shape;2791;p272"/>
          <p:cNvSpPr/>
          <p:nvPr/>
        </p:nvSpPr>
        <p:spPr>
          <a:xfrm>
            <a:off x="7305400" y="2260000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92" name="Google Shape;2792;p272"/>
          <p:cNvSpPr/>
          <p:nvPr/>
        </p:nvSpPr>
        <p:spPr>
          <a:xfrm>
            <a:off x="7305400" y="2448425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Load-balancer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93" name="Google Shape;2793;p272"/>
          <p:cNvSpPr/>
          <p:nvPr/>
        </p:nvSpPr>
        <p:spPr>
          <a:xfrm>
            <a:off x="7305400" y="2630962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Resiliency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94" name="Google Shape;2794;p272"/>
          <p:cNvSpPr/>
          <p:nvPr/>
        </p:nvSpPr>
        <p:spPr>
          <a:xfrm>
            <a:off x="7305400" y="2813500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Metrics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95" name="Google Shape;2795;p272"/>
          <p:cNvSpPr/>
          <p:nvPr/>
        </p:nvSpPr>
        <p:spPr>
          <a:xfrm>
            <a:off x="7305400" y="2996038"/>
            <a:ext cx="1285800" cy="15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Tracing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96" name="Google Shape;2796;p272"/>
          <p:cNvSpPr txBox="1"/>
          <p:nvPr/>
        </p:nvSpPr>
        <p:spPr>
          <a:xfrm>
            <a:off x="3761450" y="1888850"/>
            <a:ext cx="3026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Before</a:t>
            </a:r>
            <a:endParaRPr sz="30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1" name="Google Shape;2801;p273"/>
          <p:cNvGrpSpPr/>
          <p:nvPr/>
        </p:nvGrpSpPr>
        <p:grpSpPr>
          <a:xfrm rot="2489848">
            <a:off x="3534672" y="3041443"/>
            <a:ext cx="1129822" cy="152403"/>
            <a:chOff x="527275" y="2022000"/>
            <a:chExt cx="1129800" cy="152400"/>
          </a:xfrm>
        </p:grpSpPr>
        <p:cxnSp>
          <p:nvCxnSpPr>
            <p:cNvPr id="2802" name="Google Shape;2802;p273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3" name="Google Shape;2803;p273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04" name="Google Shape;2804;p273"/>
          <p:cNvGrpSpPr/>
          <p:nvPr/>
        </p:nvGrpSpPr>
        <p:grpSpPr>
          <a:xfrm>
            <a:off x="603475" y="2631600"/>
            <a:ext cx="1129800" cy="152400"/>
            <a:chOff x="527275" y="2022000"/>
            <a:chExt cx="1129800" cy="152400"/>
          </a:xfrm>
        </p:grpSpPr>
        <p:cxnSp>
          <p:nvCxnSpPr>
            <p:cNvPr id="2805" name="Google Shape;2805;p273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6" name="Google Shape;2806;p273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07" name="Google Shape;2807;p273"/>
          <p:cNvGrpSpPr/>
          <p:nvPr/>
        </p:nvGrpSpPr>
        <p:grpSpPr>
          <a:xfrm rot="-2356687">
            <a:off x="6039059" y="3045689"/>
            <a:ext cx="1129826" cy="152404"/>
            <a:chOff x="527275" y="2022000"/>
            <a:chExt cx="1129800" cy="152400"/>
          </a:xfrm>
        </p:grpSpPr>
        <p:cxnSp>
          <p:nvCxnSpPr>
            <p:cNvPr id="2808" name="Google Shape;2808;p273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9" name="Google Shape;2809;p273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810" name="Google Shape;2810;p273"/>
          <p:cNvSpPr txBox="1"/>
          <p:nvPr>
            <p:ph idx="4294967295" type="title"/>
          </p:nvPr>
        </p:nvSpPr>
        <p:spPr>
          <a:xfrm>
            <a:off x="156225" y="304788"/>
            <a:ext cx="7886700" cy="9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Service Mesh - Externalized Capabilities</a:t>
            </a:r>
            <a:endParaRPr b="1" sz="3000">
              <a:solidFill>
                <a:srgbClr val="FFFFFF"/>
              </a:solidFill>
            </a:endParaRPr>
          </a:p>
        </p:txBody>
      </p:sp>
      <p:grpSp>
        <p:nvGrpSpPr>
          <p:cNvPr id="2811" name="Google Shape;2811;p273"/>
          <p:cNvGrpSpPr/>
          <p:nvPr/>
        </p:nvGrpSpPr>
        <p:grpSpPr>
          <a:xfrm>
            <a:off x="1852550" y="1280500"/>
            <a:ext cx="1690800" cy="1698900"/>
            <a:chOff x="1852550" y="1280500"/>
            <a:chExt cx="1690800" cy="1698900"/>
          </a:xfrm>
        </p:grpSpPr>
        <p:sp>
          <p:nvSpPr>
            <p:cNvPr id="2812" name="Google Shape;2812;p273"/>
            <p:cNvSpPr/>
            <p:nvPr/>
          </p:nvSpPr>
          <p:spPr>
            <a:xfrm>
              <a:off x="1852550" y="1356700"/>
              <a:ext cx="1690800" cy="1622700"/>
            </a:xfrm>
            <a:prstGeom prst="roundRect">
              <a:avLst>
                <a:gd fmla="val 16667" name="adj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13" name="Google Shape;2813;p273"/>
            <p:cNvSpPr/>
            <p:nvPr/>
          </p:nvSpPr>
          <p:spPr>
            <a:xfrm>
              <a:off x="1895675" y="1594300"/>
              <a:ext cx="1587300" cy="833400"/>
            </a:xfrm>
            <a:prstGeom prst="roundRect">
              <a:avLst>
                <a:gd fmla="val 16667" name="adj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14" name="Google Shape;2814;p273"/>
            <p:cNvSpPr/>
            <p:nvPr/>
          </p:nvSpPr>
          <p:spPr>
            <a:xfrm>
              <a:off x="1953950" y="1813900"/>
              <a:ext cx="1478700" cy="512400"/>
            </a:xfrm>
            <a:prstGeom prst="roundRect">
              <a:avLst>
                <a:gd fmla="val 16667" name="adj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15" name="Google Shape;2815;p273"/>
            <p:cNvSpPr txBox="1"/>
            <p:nvPr/>
          </p:nvSpPr>
          <p:spPr>
            <a:xfrm>
              <a:off x="2071250" y="1280500"/>
              <a:ext cx="12534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Overpass"/>
                  <a:ea typeface="Overpass"/>
                  <a:cs typeface="Overpass"/>
                  <a:sym typeface="Overpass"/>
                </a:rPr>
                <a:t>Pod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16" name="Google Shape;2816;p273"/>
            <p:cNvSpPr txBox="1"/>
            <p:nvPr/>
          </p:nvSpPr>
          <p:spPr>
            <a:xfrm>
              <a:off x="2124425" y="1509100"/>
              <a:ext cx="1129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Overpass"/>
                  <a:ea typeface="Overpass"/>
                  <a:cs typeface="Overpass"/>
                  <a:sym typeface="Overpass"/>
                </a:rPr>
                <a:t>Container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17" name="Google Shape;2817;p273"/>
            <p:cNvSpPr txBox="1"/>
            <p:nvPr/>
          </p:nvSpPr>
          <p:spPr>
            <a:xfrm>
              <a:off x="2066600" y="1737700"/>
              <a:ext cx="12534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Overpass"/>
                  <a:ea typeface="Overpass"/>
                  <a:cs typeface="Overpass"/>
                  <a:sym typeface="Overpass"/>
                </a:rPr>
                <a:t>JVM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18" name="Google Shape;2818;p273"/>
            <p:cNvSpPr/>
            <p:nvPr/>
          </p:nvSpPr>
          <p:spPr>
            <a:xfrm>
              <a:off x="2004275" y="2042500"/>
              <a:ext cx="1385100" cy="237600"/>
            </a:xfrm>
            <a:prstGeom prst="roundRect">
              <a:avLst>
                <a:gd fmla="val 16667" name="adj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19" name="Google Shape;2819;p273"/>
            <p:cNvSpPr txBox="1"/>
            <p:nvPr/>
          </p:nvSpPr>
          <p:spPr>
            <a:xfrm>
              <a:off x="2125600" y="1966300"/>
              <a:ext cx="1129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Overpass"/>
                  <a:ea typeface="Overpass"/>
                  <a:cs typeface="Overpass"/>
                  <a:sym typeface="Overpass"/>
                </a:rPr>
                <a:t>Service </a:t>
              </a:r>
              <a:r>
                <a:rPr b="1" lang="en-US" sz="1200">
                  <a:solidFill>
                    <a:srgbClr val="0000FF"/>
                  </a:solidFill>
                  <a:latin typeface="Overpass"/>
                  <a:ea typeface="Overpass"/>
                  <a:cs typeface="Overpass"/>
                  <a:sym typeface="Overpass"/>
                </a:rPr>
                <a:t>A</a:t>
              </a:r>
              <a:endParaRPr b="1" sz="12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20" name="Google Shape;2820;p273"/>
            <p:cNvSpPr/>
            <p:nvPr/>
          </p:nvSpPr>
          <p:spPr>
            <a:xfrm>
              <a:off x="2004275" y="2499700"/>
              <a:ext cx="1385100" cy="365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Overpass"/>
                  <a:ea typeface="Overpass"/>
                  <a:cs typeface="Overpass"/>
                  <a:sym typeface="Overpass"/>
                </a:rPr>
                <a:t>Sidecar Container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2821" name="Google Shape;2821;p273"/>
          <p:cNvGrpSpPr/>
          <p:nvPr/>
        </p:nvGrpSpPr>
        <p:grpSpPr>
          <a:xfrm>
            <a:off x="7110350" y="1280500"/>
            <a:ext cx="1690800" cy="1698900"/>
            <a:chOff x="1852550" y="1280500"/>
            <a:chExt cx="1690800" cy="1698900"/>
          </a:xfrm>
        </p:grpSpPr>
        <p:sp>
          <p:nvSpPr>
            <p:cNvPr id="2822" name="Google Shape;2822;p273"/>
            <p:cNvSpPr/>
            <p:nvPr/>
          </p:nvSpPr>
          <p:spPr>
            <a:xfrm>
              <a:off x="1852550" y="1356700"/>
              <a:ext cx="1690800" cy="1622700"/>
            </a:xfrm>
            <a:prstGeom prst="roundRect">
              <a:avLst>
                <a:gd fmla="val 16667" name="adj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23" name="Google Shape;2823;p273"/>
            <p:cNvSpPr/>
            <p:nvPr/>
          </p:nvSpPr>
          <p:spPr>
            <a:xfrm>
              <a:off x="1895675" y="1594300"/>
              <a:ext cx="1587300" cy="833400"/>
            </a:xfrm>
            <a:prstGeom prst="roundRect">
              <a:avLst>
                <a:gd fmla="val 16667" name="adj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24" name="Google Shape;2824;p273"/>
            <p:cNvSpPr/>
            <p:nvPr/>
          </p:nvSpPr>
          <p:spPr>
            <a:xfrm>
              <a:off x="1953950" y="1813900"/>
              <a:ext cx="1478700" cy="512400"/>
            </a:xfrm>
            <a:prstGeom prst="roundRect">
              <a:avLst>
                <a:gd fmla="val 16667" name="adj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25" name="Google Shape;2825;p273"/>
            <p:cNvSpPr txBox="1"/>
            <p:nvPr/>
          </p:nvSpPr>
          <p:spPr>
            <a:xfrm>
              <a:off x="2071250" y="1280500"/>
              <a:ext cx="12534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Overpass"/>
                  <a:ea typeface="Overpass"/>
                  <a:cs typeface="Overpass"/>
                  <a:sym typeface="Overpass"/>
                </a:rPr>
                <a:t>Pod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26" name="Google Shape;2826;p273"/>
            <p:cNvSpPr txBox="1"/>
            <p:nvPr/>
          </p:nvSpPr>
          <p:spPr>
            <a:xfrm>
              <a:off x="2124425" y="1509100"/>
              <a:ext cx="1129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Overpass"/>
                  <a:ea typeface="Overpass"/>
                  <a:cs typeface="Overpass"/>
                  <a:sym typeface="Overpass"/>
                </a:rPr>
                <a:t>Container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27" name="Google Shape;2827;p273"/>
            <p:cNvSpPr txBox="1"/>
            <p:nvPr/>
          </p:nvSpPr>
          <p:spPr>
            <a:xfrm>
              <a:off x="2066600" y="1737700"/>
              <a:ext cx="12534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Overpass"/>
                  <a:ea typeface="Overpass"/>
                  <a:cs typeface="Overpass"/>
                  <a:sym typeface="Overpass"/>
                </a:rPr>
                <a:t>Node.js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28" name="Google Shape;2828;p273"/>
            <p:cNvSpPr/>
            <p:nvPr/>
          </p:nvSpPr>
          <p:spPr>
            <a:xfrm>
              <a:off x="2004275" y="2042500"/>
              <a:ext cx="1385100" cy="237600"/>
            </a:xfrm>
            <a:prstGeom prst="roundRect">
              <a:avLst>
                <a:gd fmla="val 16667" name="adj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29" name="Google Shape;2829;p273"/>
            <p:cNvSpPr txBox="1"/>
            <p:nvPr/>
          </p:nvSpPr>
          <p:spPr>
            <a:xfrm>
              <a:off x="2125600" y="1966300"/>
              <a:ext cx="1129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Overpass"/>
                  <a:ea typeface="Overpass"/>
                  <a:cs typeface="Overpass"/>
                  <a:sym typeface="Overpass"/>
                </a:rPr>
                <a:t>Service </a:t>
              </a:r>
              <a:r>
                <a:rPr b="1" lang="en-US" sz="1200">
                  <a:solidFill>
                    <a:srgbClr val="741B47"/>
                  </a:solidFill>
                  <a:latin typeface="Overpass"/>
                  <a:ea typeface="Overpass"/>
                  <a:cs typeface="Overpass"/>
                  <a:sym typeface="Overpass"/>
                </a:rPr>
                <a:t>C</a:t>
              </a:r>
              <a:endParaRPr b="1" sz="1200">
                <a:solidFill>
                  <a:srgbClr val="741B47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830" name="Google Shape;2830;p273"/>
            <p:cNvSpPr/>
            <p:nvPr/>
          </p:nvSpPr>
          <p:spPr>
            <a:xfrm>
              <a:off x="2004275" y="2499700"/>
              <a:ext cx="1385100" cy="365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Overpass"/>
                  <a:ea typeface="Overpass"/>
                  <a:cs typeface="Overpass"/>
                  <a:sym typeface="Overpass"/>
                </a:rPr>
                <a:t>Sidecar Container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831" name="Google Shape;2831;p273"/>
          <p:cNvSpPr/>
          <p:nvPr/>
        </p:nvSpPr>
        <p:spPr>
          <a:xfrm>
            <a:off x="4519550" y="3261700"/>
            <a:ext cx="1690800" cy="16227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32" name="Google Shape;2832;p273"/>
          <p:cNvSpPr/>
          <p:nvPr/>
        </p:nvSpPr>
        <p:spPr>
          <a:xfrm>
            <a:off x="4562675" y="3956500"/>
            <a:ext cx="1587300" cy="833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33" name="Google Shape;2833;p273"/>
          <p:cNvSpPr/>
          <p:nvPr/>
        </p:nvSpPr>
        <p:spPr>
          <a:xfrm>
            <a:off x="4620950" y="4176100"/>
            <a:ext cx="1478700" cy="5124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34" name="Google Shape;2834;p273"/>
          <p:cNvSpPr txBox="1"/>
          <p:nvPr/>
        </p:nvSpPr>
        <p:spPr>
          <a:xfrm>
            <a:off x="4738250" y="3185500"/>
            <a:ext cx="125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Pod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35" name="Google Shape;2835;p273"/>
          <p:cNvSpPr txBox="1"/>
          <p:nvPr/>
        </p:nvSpPr>
        <p:spPr>
          <a:xfrm>
            <a:off x="4791425" y="3871300"/>
            <a:ext cx="1129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36" name="Google Shape;2836;p273"/>
          <p:cNvSpPr txBox="1"/>
          <p:nvPr/>
        </p:nvSpPr>
        <p:spPr>
          <a:xfrm>
            <a:off x="4733600" y="4099900"/>
            <a:ext cx="125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JVM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37" name="Google Shape;2837;p273"/>
          <p:cNvSpPr/>
          <p:nvPr/>
        </p:nvSpPr>
        <p:spPr>
          <a:xfrm>
            <a:off x="4671275" y="4404700"/>
            <a:ext cx="1385100" cy="2376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38" name="Google Shape;2838;p273"/>
          <p:cNvSpPr txBox="1"/>
          <p:nvPr/>
        </p:nvSpPr>
        <p:spPr>
          <a:xfrm>
            <a:off x="4792600" y="4328500"/>
            <a:ext cx="11298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"/>
                <a:ea typeface="Overpass"/>
                <a:cs typeface="Overpass"/>
                <a:sym typeface="Overpass"/>
              </a:rPr>
              <a:t>Service </a:t>
            </a:r>
            <a:r>
              <a:rPr b="1" lang="en-US" sz="1200">
                <a:solidFill>
                  <a:srgbClr val="38761D"/>
                </a:solidFill>
                <a:latin typeface="Overpass"/>
                <a:ea typeface="Overpass"/>
                <a:cs typeface="Overpass"/>
                <a:sym typeface="Overpass"/>
              </a:rPr>
              <a:t>B</a:t>
            </a:r>
            <a:endParaRPr b="1" sz="1200">
              <a:solidFill>
                <a:srgbClr val="38761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39" name="Google Shape;2839;p273"/>
          <p:cNvSpPr/>
          <p:nvPr/>
        </p:nvSpPr>
        <p:spPr>
          <a:xfrm>
            <a:off x="4671275" y="3490300"/>
            <a:ext cx="1385100" cy="36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verpass"/>
                <a:ea typeface="Overpass"/>
                <a:cs typeface="Overpass"/>
                <a:sym typeface="Overpass"/>
              </a:rPr>
              <a:t>Sidecar Container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40" name="Google Shape;2840;p273"/>
          <p:cNvSpPr txBox="1"/>
          <p:nvPr/>
        </p:nvSpPr>
        <p:spPr>
          <a:xfrm>
            <a:off x="3543262" y="974456"/>
            <a:ext cx="3491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“Sidecar” enabled</a:t>
            </a:r>
            <a:endParaRPr sz="30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41" name="Google Shape;2841;p273"/>
          <p:cNvSpPr txBox="1"/>
          <p:nvPr/>
        </p:nvSpPr>
        <p:spPr>
          <a:xfrm>
            <a:off x="3548400" y="1356575"/>
            <a:ext cx="3658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The sidecar intercepts all network traffic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6" name="Google Shape;2846;p274"/>
          <p:cNvGrpSpPr/>
          <p:nvPr/>
        </p:nvGrpSpPr>
        <p:grpSpPr>
          <a:xfrm>
            <a:off x="1452196" y="3649175"/>
            <a:ext cx="6779023" cy="620400"/>
            <a:chOff x="1623950" y="3572975"/>
            <a:chExt cx="5112000" cy="620400"/>
          </a:xfrm>
        </p:grpSpPr>
        <p:sp>
          <p:nvSpPr>
            <p:cNvPr id="2847" name="Google Shape;2847;p274"/>
            <p:cNvSpPr/>
            <p:nvPr/>
          </p:nvSpPr>
          <p:spPr>
            <a:xfrm>
              <a:off x="1623950" y="3572975"/>
              <a:ext cx="5112000" cy="6204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74"/>
            <p:cNvSpPr/>
            <p:nvPr/>
          </p:nvSpPr>
          <p:spPr>
            <a:xfrm>
              <a:off x="2585946" y="3690850"/>
              <a:ext cx="1078500" cy="387600"/>
            </a:xfrm>
            <a:prstGeom prst="roundRect">
              <a:avLst>
                <a:gd fmla="val 0" name="adj"/>
              </a:avLst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/>
                <a:t>Pilot</a:t>
              </a:r>
              <a:endParaRPr sz="1400"/>
            </a:p>
          </p:txBody>
        </p:sp>
        <p:sp>
          <p:nvSpPr>
            <p:cNvPr id="2849" name="Google Shape;2849;p274"/>
            <p:cNvSpPr/>
            <p:nvPr/>
          </p:nvSpPr>
          <p:spPr>
            <a:xfrm>
              <a:off x="3943953" y="3690850"/>
              <a:ext cx="1075800" cy="387600"/>
            </a:xfrm>
            <a:prstGeom prst="roundRect">
              <a:avLst>
                <a:gd fmla="val 0" name="adj"/>
              </a:avLst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/>
                <a:t>Mixer</a:t>
              </a:r>
              <a:br>
                <a:rPr lang="en-US" sz="1400"/>
              </a:br>
              <a:r>
                <a:rPr lang="en-US" sz="800"/>
                <a:t>(telemetry, policy)</a:t>
              </a:r>
              <a:endParaRPr sz="800"/>
            </a:p>
          </p:txBody>
        </p:sp>
        <p:sp>
          <p:nvSpPr>
            <p:cNvPr id="2850" name="Google Shape;2850;p274"/>
            <p:cNvSpPr/>
            <p:nvPr/>
          </p:nvSpPr>
          <p:spPr>
            <a:xfrm>
              <a:off x="5276830" y="3690850"/>
              <a:ext cx="1075800" cy="387600"/>
            </a:xfrm>
            <a:prstGeom prst="roundRect">
              <a:avLst>
                <a:gd fmla="val 0" name="adj"/>
              </a:avLst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/>
                <a:t>Citadel</a:t>
              </a:r>
              <a:endParaRPr sz="1400"/>
            </a:p>
          </p:txBody>
        </p:sp>
      </p:grpSp>
      <p:grpSp>
        <p:nvGrpSpPr>
          <p:cNvPr id="2851" name="Google Shape;2851;p274"/>
          <p:cNvGrpSpPr/>
          <p:nvPr/>
        </p:nvGrpSpPr>
        <p:grpSpPr>
          <a:xfrm>
            <a:off x="1623950" y="1356700"/>
            <a:ext cx="1571100" cy="1676500"/>
            <a:chOff x="1852550" y="1356700"/>
            <a:chExt cx="1571100" cy="1676500"/>
          </a:xfrm>
        </p:grpSpPr>
        <p:sp>
          <p:nvSpPr>
            <p:cNvPr id="2852" name="Google Shape;2852;p274"/>
            <p:cNvSpPr/>
            <p:nvPr/>
          </p:nvSpPr>
          <p:spPr>
            <a:xfrm>
              <a:off x="1852550" y="1410500"/>
              <a:ext cx="1571100" cy="1622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74"/>
            <p:cNvSpPr/>
            <p:nvPr/>
          </p:nvSpPr>
          <p:spPr>
            <a:xfrm>
              <a:off x="2004950" y="1670500"/>
              <a:ext cx="1278600" cy="993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74"/>
            <p:cNvSpPr/>
            <p:nvPr/>
          </p:nvSpPr>
          <p:spPr>
            <a:xfrm>
              <a:off x="2134850" y="1885650"/>
              <a:ext cx="1018800" cy="70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74"/>
            <p:cNvSpPr txBox="1"/>
            <p:nvPr/>
          </p:nvSpPr>
          <p:spPr>
            <a:xfrm>
              <a:off x="2323700" y="13567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Pod</a:t>
              </a:r>
              <a:endParaRPr sz="1200"/>
            </a:p>
          </p:txBody>
        </p:sp>
        <p:sp>
          <p:nvSpPr>
            <p:cNvPr id="2856" name="Google Shape;2856;p274"/>
            <p:cNvSpPr txBox="1"/>
            <p:nvPr/>
          </p:nvSpPr>
          <p:spPr>
            <a:xfrm>
              <a:off x="2182100" y="15853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Container</a:t>
              </a:r>
              <a:endParaRPr sz="1100"/>
            </a:p>
          </p:txBody>
        </p:sp>
        <p:sp>
          <p:nvSpPr>
            <p:cNvPr id="2857" name="Google Shape;2857;p274"/>
            <p:cNvSpPr txBox="1"/>
            <p:nvPr/>
          </p:nvSpPr>
          <p:spPr>
            <a:xfrm>
              <a:off x="2182100" y="1813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JVM</a:t>
              </a:r>
              <a:endParaRPr sz="1100"/>
            </a:p>
          </p:txBody>
        </p:sp>
        <p:sp>
          <p:nvSpPr>
            <p:cNvPr id="2858" name="Google Shape;2858;p274"/>
            <p:cNvSpPr/>
            <p:nvPr/>
          </p:nvSpPr>
          <p:spPr>
            <a:xfrm>
              <a:off x="2250700" y="2127700"/>
              <a:ext cx="806700" cy="46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74"/>
            <p:cNvSpPr txBox="1"/>
            <p:nvPr/>
          </p:nvSpPr>
          <p:spPr>
            <a:xfrm>
              <a:off x="2182100" y="2194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Service A</a:t>
              </a:r>
              <a:endParaRPr sz="1100"/>
            </a:p>
          </p:txBody>
        </p:sp>
        <p:sp>
          <p:nvSpPr>
            <p:cNvPr id="2860" name="Google Shape;2860;p274"/>
            <p:cNvSpPr/>
            <p:nvPr/>
          </p:nvSpPr>
          <p:spPr>
            <a:xfrm>
              <a:off x="2004950" y="2655500"/>
              <a:ext cx="1278600" cy="313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74"/>
            <p:cNvSpPr txBox="1"/>
            <p:nvPr/>
          </p:nvSpPr>
          <p:spPr>
            <a:xfrm>
              <a:off x="2004800" y="2652100"/>
              <a:ext cx="1278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Envoy Sidecar</a:t>
              </a:r>
              <a:endParaRPr sz="1000"/>
            </a:p>
          </p:txBody>
        </p:sp>
      </p:grpSp>
      <p:grpSp>
        <p:nvGrpSpPr>
          <p:cNvPr id="2862" name="Google Shape;2862;p274"/>
          <p:cNvGrpSpPr/>
          <p:nvPr/>
        </p:nvGrpSpPr>
        <p:grpSpPr>
          <a:xfrm>
            <a:off x="4443350" y="1356700"/>
            <a:ext cx="1571100" cy="1676500"/>
            <a:chOff x="1852550" y="1356700"/>
            <a:chExt cx="1571100" cy="1676500"/>
          </a:xfrm>
        </p:grpSpPr>
        <p:sp>
          <p:nvSpPr>
            <p:cNvPr id="2863" name="Google Shape;2863;p274"/>
            <p:cNvSpPr/>
            <p:nvPr/>
          </p:nvSpPr>
          <p:spPr>
            <a:xfrm>
              <a:off x="1852550" y="1410500"/>
              <a:ext cx="1571100" cy="1622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74"/>
            <p:cNvSpPr/>
            <p:nvPr/>
          </p:nvSpPr>
          <p:spPr>
            <a:xfrm>
              <a:off x="2004950" y="1670500"/>
              <a:ext cx="1278600" cy="993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74"/>
            <p:cNvSpPr/>
            <p:nvPr/>
          </p:nvSpPr>
          <p:spPr>
            <a:xfrm>
              <a:off x="2134850" y="1885650"/>
              <a:ext cx="1018800" cy="70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74"/>
            <p:cNvSpPr txBox="1"/>
            <p:nvPr/>
          </p:nvSpPr>
          <p:spPr>
            <a:xfrm>
              <a:off x="2323700" y="13567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Pod</a:t>
              </a:r>
              <a:endParaRPr sz="1200"/>
            </a:p>
          </p:txBody>
        </p:sp>
        <p:sp>
          <p:nvSpPr>
            <p:cNvPr id="2867" name="Google Shape;2867;p274"/>
            <p:cNvSpPr txBox="1"/>
            <p:nvPr/>
          </p:nvSpPr>
          <p:spPr>
            <a:xfrm>
              <a:off x="2182100" y="15853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Container</a:t>
              </a:r>
              <a:endParaRPr sz="1100"/>
            </a:p>
          </p:txBody>
        </p:sp>
        <p:sp>
          <p:nvSpPr>
            <p:cNvPr id="2868" name="Google Shape;2868;p274"/>
            <p:cNvSpPr txBox="1"/>
            <p:nvPr/>
          </p:nvSpPr>
          <p:spPr>
            <a:xfrm>
              <a:off x="2182100" y="1813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JVM</a:t>
              </a:r>
              <a:endParaRPr sz="1100"/>
            </a:p>
          </p:txBody>
        </p:sp>
        <p:sp>
          <p:nvSpPr>
            <p:cNvPr id="2869" name="Google Shape;2869;p274"/>
            <p:cNvSpPr/>
            <p:nvPr/>
          </p:nvSpPr>
          <p:spPr>
            <a:xfrm>
              <a:off x="2250700" y="2127700"/>
              <a:ext cx="806700" cy="46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74"/>
            <p:cNvSpPr txBox="1"/>
            <p:nvPr/>
          </p:nvSpPr>
          <p:spPr>
            <a:xfrm>
              <a:off x="2182100" y="2194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Service B</a:t>
              </a:r>
              <a:endParaRPr sz="1100"/>
            </a:p>
          </p:txBody>
        </p:sp>
        <p:sp>
          <p:nvSpPr>
            <p:cNvPr id="2871" name="Google Shape;2871;p274"/>
            <p:cNvSpPr/>
            <p:nvPr/>
          </p:nvSpPr>
          <p:spPr>
            <a:xfrm>
              <a:off x="2004950" y="2655500"/>
              <a:ext cx="1278600" cy="313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74"/>
            <p:cNvSpPr txBox="1"/>
            <p:nvPr/>
          </p:nvSpPr>
          <p:spPr>
            <a:xfrm>
              <a:off x="2004800" y="2652100"/>
              <a:ext cx="1278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Envoy Sidecar</a:t>
              </a:r>
              <a:endParaRPr sz="1000"/>
            </a:p>
          </p:txBody>
        </p:sp>
      </p:grpSp>
      <p:grpSp>
        <p:nvGrpSpPr>
          <p:cNvPr id="2873" name="Google Shape;2873;p274"/>
          <p:cNvGrpSpPr/>
          <p:nvPr/>
        </p:nvGrpSpPr>
        <p:grpSpPr>
          <a:xfrm>
            <a:off x="7262750" y="1356700"/>
            <a:ext cx="1571100" cy="1676500"/>
            <a:chOff x="1852550" y="1356700"/>
            <a:chExt cx="1571100" cy="1676500"/>
          </a:xfrm>
        </p:grpSpPr>
        <p:sp>
          <p:nvSpPr>
            <p:cNvPr id="2874" name="Google Shape;2874;p274"/>
            <p:cNvSpPr/>
            <p:nvPr/>
          </p:nvSpPr>
          <p:spPr>
            <a:xfrm>
              <a:off x="1852550" y="1410500"/>
              <a:ext cx="1571100" cy="1622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74"/>
            <p:cNvSpPr/>
            <p:nvPr/>
          </p:nvSpPr>
          <p:spPr>
            <a:xfrm>
              <a:off x="2004950" y="1670500"/>
              <a:ext cx="1278600" cy="993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74"/>
            <p:cNvSpPr/>
            <p:nvPr/>
          </p:nvSpPr>
          <p:spPr>
            <a:xfrm>
              <a:off x="2134850" y="1885650"/>
              <a:ext cx="1018800" cy="70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74"/>
            <p:cNvSpPr txBox="1"/>
            <p:nvPr/>
          </p:nvSpPr>
          <p:spPr>
            <a:xfrm>
              <a:off x="2323700" y="13567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Pod</a:t>
              </a:r>
              <a:endParaRPr sz="1200"/>
            </a:p>
          </p:txBody>
        </p:sp>
        <p:sp>
          <p:nvSpPr>
            <p:cNvPr id="2878" name="Google Shape;2878;p274"/>
            <p:cNvSpPr txBox="1"/>
            <p:nvPr/>
          </p:nvSpPr>
          <p:spPr>
            <a:xfrm>
              <a:off x="2182100" y="15853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Container</a:t>
              </a:r>
              <a:endParaRPr sz="1100"/>
            </a:p>
          </p:txBody>
        </p:sp>
        <p:sp>
          <p:nvSpPr>
            <p:cNvPr id="2879" name="Google Shape;2879;p274"/>
            <p:cNvSpPr txBox="1"/>
            <p:nvPr/>
          </p:nvSpPr>
          <p:spPr>
            <a:xfrm>
              <a:off x="2182100" y="1813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Node.js</a:t>
              </a:r>
              <a:endParaRPr sz="1100"/>
            </a:p>
          </p:txBody>
        </p:sp>
        <p:sp>
          <p:nvSpPr>
            <p:cNvPr id="2880" name="Google Shape;2880;p274"/>
            <p:cNvSpPr/>
            <p:nvPr/>
          </p:nvSpPr>
          <p:spPr>
            <a:xfrm>
              <a:off x="2250700" y="2127700"/>
              <a:ext cx="806700" cy="46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74"/>
            <p:cNvSpPr txBox="1"/>
            <p:nvPr/>
          </p:nvSpPr>
          <p:spPr>
            <a:xfrm>
              <a:off x="2182100" y="2194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Service C</a:t>
              </a:r>
              <a:endParaRPr sz="1100"/>
            </a:p>
          </p:txBody>
        </p:sp>
        <p:sp>
          <p:nvSpPr>
            <p:cNvPr id="2882" name="Google Shape;2882;p274"/>
            <p:cNvSpPr/>
            <p:nvPr/>
          </p:nvSpPr>
          <p:spPr>
            <a:xfrm>
              <a:off x="2004950" y="2655500"/>
              <a:ext cx="1278600" cy="313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74"/>
            <p:cNvSpPr txBox="1"/>
            <p:nvPr/>
          </p:nvSpPr>
          <p:spPr>
            <a:xfrm>
              <a:off x="2004800" y="2652100"/>
              <a:ext cx="1278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/>
                <a:t>Envoy Sidecar</a:t>
              </a:r>
              <a:endParaRPr sz="1000"/>
            </a:p>
          </p:txBody>
        </p:sp>
      </p:grpSp>
      <p:grpSp>
        <p:nvGrpSpPr>
          <p:cNvPr id="2884" name="Google Shape;2884;p274"/>
          <p:cNvGrpSpPr/>
          <p:nvPr/>
        </p:nvGrpSpPr>
        <p:grpSpPr>
          <a:xfrm>
            <a:off x="374875" y="2707800"/>
            <a:ext cx="1129800" cy="152400"/>
            <a:chOff x="527275" y="2022000"/>
            <a:chExt cx="1129800" cy="152400"/>
          </a:xfrm>
        </p:grpSpPr>
        <p:cxnSp>
          <p:nvCxnSpPr>
            <p:cNvPr id="2885" name="Google Shape;2885;p274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86" name="Google Shape;2886;p274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887" name="Google Shape;2887;p274"/>
          <p:cNvCxnSpPr>
            <a:stCxn id="2861" idx="2"/>
            <a:endCxn id="2849" idx="0"/>
          </p:cNvCxnSpPr>
          <p:nvPr/>
        </p:nvCxnSpPr>
        <p:spPr>
          <a:xfrm>
            <a:off x="2415500" y="2965900"/>
            <a:ext cx="2826600" cy="80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8" name="Google Shape;2888;p274"/>
          <p:cNvCxnSpPr>
            <a:stCxn id="2872" idx="2"/>
            <a:endCxn id="2849" idx="0"/>
          </p:cNvCxnSpPr>
          <p:nvPr/>
        </p:nvCxnSpPr>
        <p:spPr>
          <a:xfrm>
            <a:off x="5234900" y="2965900"/>
            <a:ext cx="7200" cy="80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889" name="Google Shape;2889;p274"/>
          <p:cNvCxnSpPr>
            <a:stCxn id="2883" idx="2"/>
            <a:endCxn id="2849" idx="0"/>
          </p:cNvCxnSpPr>
          <p:nvPr/>
        </p:nvCxnSpPr>
        <p:spPr>
          <a:xfrm flipH="1">
            <a:off x="5242100" y="2965900"/>
            <a:ext cx="2812200" cy="80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890" name="Google Shape;2890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6025" y="3738150"/>
            <a:ext cx="442425" cy="44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1" name="Google Shape;2891;p274"/>
          <p:cNvCxnSpPr>
            <a:stCxn id="2848" idx="0"/>
            <a:endCxn id="2852" idx="2"/>
          </p:cNvCxnSpPr>
          <p:nvPr/>
        </p:nvCxnSpPr>
        <p:spPr>
          <a:xfrm rot="10800000">
            <a:off x="2409498" y="3033250"/>
            <a:ext cx="1033500" cy="73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92" name="Google Shape;2892;p274"/>
          <p:cNvCxnSpPr>
            <a:stCxn id="2848" idx="0"/>
            <a:endCxn id="2863" idx="2"/>
          </p:cNvCxnSpPr>
          <p:nvPr/>
        </p:nvCxnSpPr>
        <p:spPr>
          <a:xfrm flipH="1" rot="10800000">
            <a:off x="3442998" y="3033250"/>
            <a:ext cx="1785900" cy="73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93" name="Google Shape;2893;p274"/>
          <p:cNvCxnSpPr>
            <a:stCxn id="2848" idx="0"/>
            <a:endCxn id="2874" idx="2"/>
          </p:cNvCxnSpPr>
          <p:nvPr/>
        </p:nvCxnSpPr>
        <p:spPr>
          <a:xfrm flipH="1" rot="10800000">
            <a:off x="3442998" y="3033250"/>
            <a:ext cx="4605300" cy="73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94" name="Google Shape;2894;p274"/>
          <p:cNvSpPr txBox="1"/>
          <p:nvPr>
            <p:ph idx="4294967295" type="title"/>
          </p:nvPr>
        </p:nvSpPr>
        <p:spPr>
          <a:xfrm>
            <a:off x="400050" y="274650"/>
            <a:ext cx="8534700" cy="99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</a:rPr>
              <a:t>Service Mesh Data Plane Vs Control Plane</a:t>
            </a:r>
            <a:endParaRPr b="1" sz="2700">
              <a:solidFill>
                <a:srgbClr val="FFFFFF"/>
              </a:solidFill>
            </a:endParaRPr>
          </a:p>
        </p:txBody>
      </p:sp>
      <p:cxnSp>
        <p:nvCxnSpPr>
          <p:cNvPr id="2895" name="Google Shape;2895;p274"/>
          <p:cNvCxnSpPr/>
          <p:nvPr/>
        </p:nvCxnSpPr>
        <p:spPr>
          <a:xfrm>
            <a:off x="448050" y="3337875"/>
            <a:ext cx="8342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896" name="Google Shape;2896;p274"/>
          <p:cNvSpPr txBox="1"/>
          <p:nvPr/>
        </p:nvSpPr>
        <p:spPr>
          <a:xfrm>
            <a:off x="201450" y="3655950"/>
            <a:ext cx="878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00"/>
                </a:solidFill>
                <a:latin typeface="Overpass"/>
                <a:ea typeface="Overpass"/>
                <a:cs typeface="Overpass"/>
                <a:sym typeface="Overpass"/>
              </a:rPr>
              <a:t>Control</a:t>
            </a:r>
            <a:endParaRPr b="1" sz="1200">
              <a:solidFill>
                <a:srgbClr val="FFFF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00"/>
                </a:solidFill>
                <a:latin typeface="Overpass"/>
                <a:ea typeface="Overpass"/>
                <a:cs typeface="Overpass"/>
                <a:sym typeface="Overpass"/>
              </a:rPr>
              <a:t>Plane</a:t>
            </a:r>
            <a:endParaRPr b="1" sz="1200">
              <a:solidFill>
                <a:srgbClr val="FFFF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97" name="Google Shape;2897;p274"/>
          <p:cNvSpPr txBox="1"/>
          <p:nvPr/>
        </p:nvSpPr>
        <p:spPr>
          <a:xfrm>
            <a:off x="201450" y="1369950"/>
            <a:ext cx="878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00"/>
                </a:solidFill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b="1" sz="1200">
              <a:solidFill>
                <a:srgbClr val="FFFF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00"/>
                </a:solidFill>
                <a:latin typeface="Overpass"/>
                <a:ea typeface="Overpass"/>
                <a:cs typeface="Overpass"/>
                <a:sym typeface="Overpass"/>
              </a:rPr>
              <a:t>Plane</a:t>
            </a:r>
            <a:endParaRPr b="1" sz="1200">
              <a:solidFill>
                <a:srgbClr val="FFFF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898" name="Google Shape;2898;p274"/>
          <p:cNvGrpSpPr/>
          <p:nvPr/>
        </p:nvGrpSpPr>
        <p:grpSpPr>
          <a:xfrm>
            <a:off x="6089875" y="2707800"/>
            <a:ext cx="1129800" cy="152400"/>
            <a:chOff x="527275" y="2022000"/>
            <a:chExt cx="1129800" cy="152400"/>
          </a:xfrm>
        </p:grpSpPr>
        <p:cxnSp>
          <p:nvCxnSpPr>
            <p:cNvPr id="2899" name="Google Shape;2899;p274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00" name="Google Shape;2900;p274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901" name="Google Shape;2901;p274"/>
          <p:cNvCxnSpPr>
            <a:stCxn id="2850" idx="0"/>
          </p:cNvCxnSpPr>
          <p:nvPr/>
        </p:nvCxnSpPr>
        <p:spPr>
          <a:xfrm rot="10800000">
            <a:off x="2923589" y="3047350"/>
            <a:ext cx="4086000" cy="7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triangle"/>
            <a:tailEnd len="med" w="med" type="triangle"/>
          </a:ln>
        </p:spPr>
      </p:cxnSp>
      <p:grpSp>
        <p:nvGrpSpPr>
          <p:cNvPr id="2902" name="Google Shape;2902;p274"/>
          <p:cNvGrpSpPr/>
          <p:nvPr/>
        </p:nvGrpSpPr>
        <p:grpSpPr>
          <a:xfrm>
            <a:off x="3270475" y="2707800"/>
            <a:ext cx="1129800" cy="152400"/>
            <a:chOff x="527275" y="2022000"/>
            <a:chExt cx="1129800" cy="152400"/>
          </a:xfrm>
        </p:grpSpPr>
        <p:cxnSp>
          <p:nvCxnSpPr>
            <p:cNvPr id="2903" name="Google Shape;2903;p274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04" name="Google Shape;2904;p274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905" name="Google Shape;2905;p274"/>
          <p:cNvCxnSpPr>
            <a:stCxn id="2850" idx="0"/>
            <a:endCxn id="2874" idx="2"/>
          </p:cNvCxnSpPr>
          <p:nvPr/>
        </p:nvCxnSpPr>
        <p:spPr>
          <a:xfrm flipH="1" rot="10800000">
            <a:off x="7009589" y="3033250"/>
            <a:ext cx="1038600" cy="73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906" name="Google Shape;2906;p274"/>
          <p:cNvCxnSpPr>
            <a:stCxn id="2850" idx="0"/>
            <a:endCxn id="2863" idx="2"/>
          </p:cNvCxnSpPr>
          <p:nvPr/>
        </p:nvCxnSpPr>
        <p:spPr>
          <a:xfrm rot="10800000">
            <a:off x="5228789" y="3033250"/>
            <a:ext cx="1780800" cy="73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07" name="Google Shape;2907;p274"/>
          <p:cNvSpPr/>
          <p:nvPr/>
        </p:nvSpPr>
        <p:spPr>
          <a:xfrm>
            <a:off x="1538500" y="3763200"/>
            <a:ext cx="957900" cy="3876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Galley</a:t>
            </a:r>
            <a:endParaRPr sz="1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2" name="Google Shape;2912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25" y="125850"/>
            <a:ext cx="7520874" cy="4663173"/>
          </a:xfrm>
          <a:prstGeom prst="rect">
            <a:avLst/>
          </a:prstGeom>
          <a:noFill/>
          <a:ln>
            <a:noFill/>
          </a:ln>
        </p:spPr>
      </p:pic>
      <p:sp>
        <p:nvSpPr>
          <p:cNvPr id="2913" name="Google Shape;2913;p275"/>
          <p:cNvSpPr txBox="1"/>
          <p:nvPr/>
        </p:nvSpPr>
        <p:spPr>
          <a:xfrm>
            <a:off x="5264375" y="3957950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Observability</a:t>
            </a:r>
            <a:endParaRPr b="1"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95"/>
          <p:cNvSpPr/>
          <p:nvPr/>
        </p:nvSpPr>
        <p:spPr>
          <a:xfrm>
            <a:off x="628560" y="274680"/>
            <a:ext cx="7886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Natale Vinto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95"/>
          <p:cNvSpPr/>
          <p:nvPr/>
        </p:nvSpPr>
        <p:spPr>
          <a:xfrm>
            <a:off x="3203350" y="1268275"/>
            <a:ext cx="56106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$ oc whoami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Developer Advocate for OpenShift, helping people within communities and customers having success with their Kubernetes and Cloud Native strategy.</a:t>
            </a:r>
            <a:endParaRPr b="0" i="0" sz="1400" u="none" cap="none" strike="noStrike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Love </a:t>
            </a:r>
            <a:r>
              <a:rPr lang="en-US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</a:t>
            </a: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and </a:t>
            </a:r>
            <a:r>
              <a:rPr lang="en-US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 Source</a:t>
            </a:r>
            <a:r>
              <a:rPr lang="en-U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software, Blues 🎸 and coffee ☕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       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              @natalevinto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800" y="1389240"/>
            <a:ext cx="2189160" cy="2419560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0"/>
              </a:srgbClr>
            </a:outerShdw>
          </a:effectLst>
        </p:spPr>
      </p:pic>
      <p:pic>
        <p:nvPicPr>
          <p:cNvPr id="1083" name="Google Shape;1083;p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3279" y="3008852"/>
            <a:ext cx="1607951" cy="16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8889" y="3041775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1623" y="3387650"/>
            <a:ext cx="2189151" cy="1229159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95"/>
          <p:cNvSpPr txBox="1"/>
          <p:nvPr/>
        </p:nvSpPr>
        <p:spPr>
          <a:xfrm>
            <a:off x="3718900" y="4699225"/>
            <a:ext cx="49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OpenShift.TV</a:t>
            </a:r>
            <a:r>
              <a:rPr lang="en-US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Coffee Break Bi-Weekly on Wed 10 AM CEST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p:transition spd="med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" name="Google Shape;2918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25" y="1030025"/>
            <a:ext cx="7964422" cy="25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9" name="Google Shape;2919;p276"/>
          <p:cNvSpPr txBox="1"/>
          <p:nvPr/>
        </p:nvSpPr>
        <p:spPr>
          <a:xfrm>
            <a:off x="3274750" y="3933275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Call Level Tracing</a:t>
            </a:r>
            <a:endParaRPr b="1"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1275"/>
            <a:ext cx="7818395" cy="46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p277"/>
          <p:cNvSpPr txBox="1"/>
          <p:nvPr/>
        </p:nvSpPr>
        <p:spPr>
          <a:xfrm>
            <a:off x="2653550" y="3933275"/>
            <a:ext cx="6585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Red Hat Display"/>
                <a:ea typeface="Red Hat Display"/>
                <a:cs typeface="Red Hat Display"/>
                <a:sym typeface="Red Hat Display"/>
              </a:rPr>
              <a:t>Visualise Service Topology</a:t>
            </a:r>
            <a:endParaRPr b="1" sz="3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1" name="Google Shape;2931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250" y="1609300"/>
            <a:ext cx="4183075" cy="28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2" name="Google Shape;2932;p278"/>
          <p:cNvSpPr txBox="1"/>
          <p:nvPr/>
        </p:nvSpPr>
        <p:spPr>
          <a:xfrm>
            <a:off x="506100" y="183750"/>
            <a:ext cx="7738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Bookinfo app</a:t>
            </a:r>
            <a:endParaRPr sz="3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933" name="Google Shape;2933;p278"/>
          <p:cNvSpPr txBox="1"/>
          <p:nvPr/>
        </p:nvSpPr>
        <p:spPr>
          <a:xfrm>
            <a:off x="434425" y="1609300"/>
            <a:ext cx="4042200" cy="3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•"/>
            </a:pPr>
            <a:r>
              <a:rPr lang="en-US" sz="16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Install Service Mesh from OperatorHub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•"/>
            </a:pPr>
            <a:r>
              <a:rPr lang="en-US" sz="16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Install Bookinfo ap</a:t>
            </a: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p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•"/>
            </a:pPr>
            <a:r>
              <a:rPr lang="en-US" sz="16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Run Traffic Management (Canary, Circuit-breaking,..)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7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Service Mesh Demo</a:t>
            </a:r>
            <a:endParaRPr sz="17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279"/>
          <p:cNvSpPr txBox="1"/>
          <p:nvPr/>
        </p:nvSpPr>
        <p:spPr>
          <a:xfrm>
            <a:off x="826560" y="2173080"/>
            <a:ext cx="74904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399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Serverless Demo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9" name="Google Shape;2939;p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0" name="Google Shape;2940;p2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2325" y="3001275"/>
            <a:ext cx="3303442" cy="18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Google Shape;2945;p280"/>
          <p:cNvSpPr txBox="1"/>
          <p:nvPr/>
        </p:nvSpPr>
        <p:spPr>
          <a:xfrm>
            <a:off x="-1" y="2063550"/>
            <a:ext cx="8316900" cy="1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399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Kafka Streams + Serverless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6" name="Google Shape;2946;p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2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2325" y="3001275"/>
            <a:ext cx="3303442" cy="18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3" name="Google Shape;2953;p281"/>
          <p:cNvPicPr preferRelativeResize="0"/>
          <p:nvPr/>
        </p:nvPicPr>
        <p:blipFill rotWithShape="1">
          <a:blip r:embed="rId3">
            <a:alphaModFix/>
          </a:blip>
          <a:srcRect b="0" l="22432" r="0" t="7757"/>
          <a:stretch/>
        </p:blipFill>
        <p:spPr>
          <a:xfrm>
            <a:off x="3752650" y="971775"/>
            <a:ext cx="3105650" cy="302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4" name="Google Shape;2954;p281"/>
          <p:cNvSpPr txBox="1"/>
          <p:nvPr/>
        </p:nvSpPr>
        <p:spPr>
          <a:xfrm>
            <a:off x="506100" y="183750"/>
            <a:ext cx="7738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Want More? Knative+Quarkus!</a:t>
            </a:r>
            <a:endParaRPr sz="3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955" name="Google Shape;2955;p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200" y="971775"/>
            <a:ext cx="2056250" cy="37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281"/>
          <p:cNvSpPr txBox="1"/>
          <p:nvPr/>
        </p:nvSpPr>
        <p:spPr>
          <a:xfrm>
            <a:off x="348275" y="1209750"/>
            <a:ext cx="314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Follow </a:t>
            </a:r>
            <a:r>
              <a:rPr lang="en-US" sz="1600" u="sng">
                <a:solidFill>
                  <a:srgbClr val="F3F3F3"/>
                </a:solid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Knative Tutorial </a:t>
            </a:r>
            <a:r>
              <a:rPr lang="en-US" sz="1600">
                <a:solidFill>
                  <a:srgbClr val="F3F3F3"/>
                </a:solidFill>
                <a:latin typeface="Red Hat Text"/>
                <a:ea typeface="Red Hat Text"/>
                <a:cs typeface="Red Hat Text"/>
                <a:sym typeface="Red Hat Text"/>
              </a:rPr>
              <a:t>f</a:t>
            </a: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rom top-right link inside your Lab Guide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Serverless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Eventing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Camel-K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Quarkus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Demo source is available here: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957" name="Google Shape;2957;p281"/>
          <p:cNvSpPr txBox="1"/>
          <p:nvPr/>
        </p:nvSpPr>
        <p:spPr>
          <a:xfrm>
            <a:off x="444400" y="4120125"/>
            <a:ext cx="474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https://github.com/burrsutter/knative-kafka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282"/>
          <p:cNvSpPr txBox="1"/>
          <p:nvPr/>
        </p:nvSpPr>
        <p:spPr>
          <a:xfrm>
            <a:off x="826560" y="2151000"/>
            <a:ext cx="7490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Additional</a:t>
            </a:r>
            <a:r>
              <a:rPr b="0" lang="en-US" sz="4000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Resources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3" name="Google Shape;2963;p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080" y="237600"/>
            <a:ext cx="1863361" cy="42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283"/>
          <p:cNvSpPr txBox="1"/>
          <p:nvPr/>
        </p:nvSpPr>
        <p:spPr>
          <a:xfrm>
            <a:off x="506100" y="183750"/>
            <a:ext cx="7738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Want More - </a:t>
            </a:r>
            <a:r>
              <a:rPr b="1" lang="en-US" sz="3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Tutorials!</a:t>
            </a:r>
            <a:endParaRPr b="1" sz="3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970" name="Google Shape;2970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275" y="869275"/>
            <a:ext cx="2056250" cy="37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1" name="Google Shape;2971;p283"/>
          <p:cNvSpPr txBox="1"/>
          <p:nvPr/>
        </p:nvSpPr>
        <p:spPr>
          <a:xfrm>
            <a:off x="617225" y="1219900"/>
            <a:ext cx="36486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Follow the </a:t>
            </a:r>
            <a:r>
              <a:rPr b="1"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More</a:t>
            </a: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b="1"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Tutorials</a:t>
            </a:r>
            <a:r>
              <a:rPr lang="en-US" sz="1600" u="sng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from top-right link inside your Lab Guide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Kubernetes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Istio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Quarkus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Knative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</a:pPr>
            <a:r>
              <a:rPr lang="en-US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Tekton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972" name="Google Shape;2972;p283"/>
          <p:cNvSpPr/>
          <p:nvPr/>
        </p:nvSpPr>
        <p:spPr>
          <a:xfrm>
            <a:off x="603000" y="3818520"/>
            <a:ext cx="4343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Static tut</a:t>
            </a:r>
            <a:r>
              <a:rPr lang="en-U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orial: </a:t>
            </a:r>
            <a:r>
              <a:rPr i="0" lang="en-US" sz="14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i="0" lang="en-US" sz="1400" u="sng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dn.dev/openshift</a:t>
            </a:r>
            <a:r>
              <a:rPr lang="en-US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-tutorial</a:t>
            </a:r>
            <a:endParaRPr i="0" sz="14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284"/>
          <p:cNvSpPr txBox="1"/>
          <p:nvPr/>
        </p:nvSpPr>
        <p:spPr>
          <a:xfrm>
            <a:off x="506100" y="183750"/>
            <a:ext cx="7738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Want More - </a:t>
            </a:r>
            <a:r>
              <a:rPr b="1" lang="en-US" sz="3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Labs!</a:t>
            </a:r>
            <a:endParaRPr b="1" sz="3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979" name="Google Shape;2979;p284"/>
          <p:cNvSpPr txBox="1"/>
          <p:nvPr/>
        </p:nvSpPr>
        <p:spPr>
          <a:xfrm>
            <a:off x="2171150" y="744975"/>
            <a:ext cx="4459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learn.openshift.com</a:t>
            </a:r>
            <a:endParaRPr sz="2500">
              <a:solidFill>
                <a:srgbClr val="EE0000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2980" name="Google Shape;2980;p284"/>
          <p:cNvSpPr txBox="1"/>
          <p:nvPr/>
        </p:nvSpPr>
        <p:spPr>
          <a:xfrm>
            <a:off x="2278700" y="1238425"/>
            <a:ext cx="4459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Display"/>
              <a:buChar char="●"/>
            </a:pPr>
            <a:r>
              <a:rPr lang="en-US" sz="16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Using OpenShift</a:t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Display"/>
              <a:buChar char="●"/>
            </a:pPr>
            <a:r>
              <a:rPr lang="en-US" sz="16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Developing on OpenShift</a:t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Display"/>
              <a:buChar char="●"/>
            </a:pPr>
            <a:r>
              <a:rPr lang="en-US" sz="16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GitOps and Pipelines</a:t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Display"/>
              <a:buChar char="●"/>
            </a:pPr>
            <a:r>
              <a:rPr lang="en-US" sz="16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Serverless</a:t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Display"/>
              <a:buChar char="●"/>
            </a:pPr>
            <a:r>
              <a:rPr lang="en-US" sz="16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Operators</a:t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Display"/>
              <a:buChar char="●"/>
            </a:pPr>
            <a:r>
              <a:rPr lang="en-US" sz="16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Istio</a:t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Display"/>
              <a:buChar char="●"/>
            </a:pPr>
            <a:r>
              <a:rPr lang="en-US" sz="16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Storage</a:t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Display"/>
              <a:buChar char="●"/>
            </a:pPr>
            <a:r>
              <a:rPr lang="en-US" sz="16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AI/ML</a:t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Display"/>
              <a:buChar char="●"/>
            </a:pPr>
            <a:r>
              <a:rPr lang="en-US" sz="16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Quarkus</a:t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Display"/>
              <a:buChar char="●"/>
            </a:pPr>
            <a:r>
              <a:rPr lang="en-US" sz="1600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Playgrounds</a:t>
            </a:r>
            <a:r>
              <a:rPr lang="en-US" sz="1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- full cluster for an hour</a:t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285"/>
          <p:cNvSpPr txBox="1"/>
          <p:nvPr/>
        </p:nvSpPr>
        <p:spPr>
          <a:xfrm>
            <a:off x="506100" y="183750"/>
            <a:ext cx="7738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Want More - </a:t>
            </a:r>
            <a:r>
              <a:rPr b="1" lang="en-US" sz="3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Developer Sandbox!</a:t>
            </a:r>
            <a:endParaRPr b="1" sz="3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987" name="Google Shape;2987;p285"/>
          <p:cNvSpPr txBox="1"/>
          <p:nvPr/>
        </p:nvSpPr>
        <p:spPr>
          <a:xfrm>
            <a:off x="246825" y="1398550"/>
            <a:ext cx="32757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Get </a:t>
            </a:r>
            <a:r>
              <a:rPr b="1"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free access </a:t>
            </a: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for </a:t>
            </a:r>
            <a:r>
              <a:rPr b="1"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30 days</a:t>
            </a: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to a </a:t>
            </a: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self-service, cloud-hosted experience with</a:t>
            </a: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Developer Sandbox for Red Hat OpenShift.</a:t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NOTE</a:t>
            </a:r>
            <a:r>
              <a:rPr lang="en-US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: This service is in Beta version and has limited resources per user (e.g. fixed number of projects, you can’t install Operators, limited memory)</a:t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https://developers.redhat.com/developer-sandbox</a:t>
            </a:r>
            <a:endParaRPr b="1" sz="1200"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988" name="Google Shape;2988;p285"/>
          <p:cNvSpPr txBox="1"/>
          <p:nvPr/>
        </p:nvSpPr>
        <p:spPr>
          <a:xfrm>
            <a:off x="4386800" y="1398550"/>
            <a:ext cx="4459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989" name="Google Shape;2989;p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925" y="1438575"/>
            <a:ext cx="5050673" cy="273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